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Afacad Flux" panose="020B0604020202020204" charset="0"/>
      <p:regular r:id="rId17"/>
      <p:bold r:id="rId18"/>
    </p:embeddedFont>
    <p:embeddedFont>
      <p:font typeface="Afacad Flux Medium" panose="020B0604020202020204" charset="0"/>
      <p:regular r:id="rId19"/>
      <p:bold r:id="rId20"/>
    </p:embeddedFont>
    <p:embeddedFont>
      <p:font typeface="Afacad Flux SemiBold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FC3323-08FD-40E4-86C8-7C3F005A98D9}">
  <a:tblStyle styleId="{5EFC3323-08FD-40E4-86C8-7C3F005A98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44" y="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5aad42b6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5aad42b6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ac8c11026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ac8c11026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5ac8c11026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5ac8c11026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ac8c1102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ac8c1102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5ac8c11026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5ac8c11026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5ac8c11026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5ac8c11026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aad42b66a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aad42b66a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5aad42b66a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5aad42b66a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aad42b66a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5aad42b66a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aad42b66a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aad42b66a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5aad42b66a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5aad42b66a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ac8c1102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5ac8c1102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aad42b66a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aad42b66a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5aad42b66a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5aad42b66a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dular display - Alt 1">
  <p:cSld name="BLANK_1_1_1_1_2_4_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37160" y="228600"/>
            <a:ext cx="6480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477525" y="3104450"/>
            <a:ext cx="3235800" cy="3057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557200" y="1516850"/>
            <a:ext cx="2506200" cy="3057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3"/>
          </p:nvPr>
        </p:nvSpPr>
        <p:spPr>
          <a:xfrm>
            <a:off x="557200" y="2131638"/>
            <a:ext cx="2506200" cy="3057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4"/>
          </p:nvPr>
        </p:nvSpPr>
        <p:spPr>
          <a:xfrm>
            <a:off x="557200" y="2746425"/>
            <a:ext cx="2506200" cy="3057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5"/>
          </p:nvPr>
        </p:nvSpPr>
        <p:spPr>
          <a:xfrm>
            <a:off x="557200" y="3361213"/>
            <a:ext cx="2506200" cy="3057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6"/>
          </p:nvPr>
        </p:nvSpPr>
        <p:spPr>
          <a:xfrm>
            <a:off x="557200" y="3976000"/>
            <a:ext cx="2506200" cy="3057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facad Flux SemiBold"/>
              <a:buNone/>
              <a:defRPr sz="19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>
            <a:spLocks noGrp="1"/>
          </p:cNvSpPr>
          <p:nvPr>
            <p:ph type="pic" idx="7"/>
          </p:nvPr>
        </p:nvSpPr>
        <p:spPr>
          <a:xfrm>
            <a:off x="5309675" y="1115175"/>
            <a:ext cx="3575400" cy="1783200"/>
          </a:xfrm>
          <a:prstGeom prst="roundRect">
            <a:avLst>
              <a:gd name="adj" fmla="val 10917"/>
            </a:avLst>
          </a:pr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 ALT 1">
  <p:cSld name="CUSTOM_3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 txBox="1">
            <a:spLocks noGrp="1"/>
          </p:cNvSpPr>
          <p:nvPr>
            <p:ph type="title"/>
          </p:nvPr>
        </p:nvSpPr>
        <p:spPr>
          <a:xfrm>
            <a:off x="137160" y="228600"/>
            <a:ext cx="6480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body" idx="1"/>
          </p:nvPr>
        </p:nvSpPr>
        <p:spPr>
          <a:xfrm>
            <a:off x="4541200" y="3027628"/>
            <a:ext cx="2261700" cy="1292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ubTitle" idx="2"/>
          </p:nvPr>
        </p:nvSpPr>
        <p:spPr>
          <a:xfrm>
            <a:off x="4461225" y="2399875"/>
            <a:ext cx="2199900" cy="5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body" idx="3"/>
          </p:nvPr>
        </p:nvSpPr>
        <p:spPr>
          <a:xfrm>
            <a:off x="529800" y="3788256"/>
            <a:ext cx="3230400" cy="895500"/>
          </a:xfrm>
          <a:prstGeom prst="rect">
            <a:avLst/>
          </a:prstGeom>
        </p:spPr>
        <p:txBody>
          <a:bodyPr spcFirstLastPara="1" wrap="square" lIns="0" tIns="0" rIns="0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4"/>
          </p:nvPr>
        </p:nvSpPr>
        <p:spPr>
          <a:xfrm>
            <a:off x="529800" y="3340283"/>
            <a:ext cx="3153000" cy="290100"/>
          </a:xfrm>
          <a:prstGeom prst="rect">
            <a:avLst/>
          </a:prstGeom>
        </p:spPr>
        <p:txBody>
          <a:bodyPr spcFirstLastPara="1" wrap="square" lIns="0" tIns="0" rIns="0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01" name="Google Shape;101;p11"/>
          <p:cNvSpPr>
            <a:spLocks noGrp="1"/>
          </p:cNvSpPr>
          <p:nvPr>
            <p:ph type="pic" idx="5"/>
          </p:nvPr>
        </p:nvSpPr>
        <p:spPr>
          <a:xfrm>
            <a:off x="246888" y="1112076"/>
            <a:ext cx="3819900" cy="1802100"/>
          </a:xfrm>
          <a:prstGeom prst="roundRect">
            <a:avLst>
              <a:gd name="adj" fmla="val 19372"/>
            </a:avLst>
          </a:prstGeom>
          <a:solidFill>
            <a:schemeClr val="dk2"/>
          </a:solidFill>
          <a:ln>
            <a:noFill/>
          </a:ln>
        </p:spPr>
      </p:sp>
      <p:sp>
        <p:nvSpPr>
          <p:cNvPr id="102" name="Google Shape;102;p11"/>
          <p:cNvSpPr>
            <a:spLocks noGrp="1"/>
          </p:cNvSpPr>
          <p:nvPr>
            <p:ph type="pic" idx="6"/>
          </p:nvPr>
        </p:nvSpPr>
        <p:spPr>
          <a:xfrm>
            <a:off x="7184100" y="1112075"/>
            <a:ext cx="1731300" cy="3571800"/>
          </a:xfrm>
          <a:prstGeom prst="roundRect">
            <a:avLst>
              <a:gd name="adj" fmla="val 18739"/>
            </a:avLst>
          </a:prstGeom>
          <a:solidFill>
            <a:schemeClr val="dk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">
          <p15:clr>
            <a:srgbClr val="E46962"/>
          </p15:clr>
        </p15:guide>
        <p15:guide id="2" pos="334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BLANK_1_1_1_1_1_1_1_1_1_1_1_1_1_1_1_1_1_1_1_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 ALT 3">
  <p:cSld name="BLANK_1_1_1_1_1_1_1_1_1_1_1_1_1_1_1_1_1_1_1_1_1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137160" y="228600"/>
            <a:ext cx="6480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>
            <a:spLocks noGrp="1"/>
          </p:cNvSpPr>
          <p:nvPr>
            <p:ph type="pic" idx="2"/>
          </p:nvPr>
        </p:nvSpPr>
        <p:spPr>
          <a:xfrm>
            <a:off x="228700" y="1186575"/>
            <a:ext cx="1655100" cy="1659600"/>
          </a:xfrm>
          <a:prstGeom prst="teardrop">
            <a:avLst>
              <a:gd name="adj" fmla="val 100000"/>
            </a:avLst>
          </a:prstGeom>
          <a:solidFill>
            <a:schemeClr val="dk2"/>
          </a:solidFill>
          <a:ln>
            <a:noFill/>
          </a:ln>
        </p:spPr>
      </p:sp>
      <p:sp>
        <p:nvSpPr>
          <p:cNvPr id="108" name="Google Shape;108;p13"/>
          <p:cNvSpPr>
            <a:spLocks noGrp="1"/>
          </p:cNvSpPr>
          <p:nvPr>
            <p:ph type="pic" idx="3"/>
          </p:nvPr>
        </p:nvSpPr>
        <p:spPr>
          <a:xfrm>
            <a:off x="228600" y="3022029"/>
            <a:ext cx="1655100" cy="1659600"/>
          </a:xfrm>
          <a:prstGeom prst="roundRect">
            <a:avLst>
              <a:gd name="adj" fmla="val 12203"/>
            </a:avLst>
          </a:prstGeom>
          <a:solidFill>
            <a:schemeClr val="dk2"/>
          </a:solidFill>
          <a:ln>
            <a:noFill/>
          </a:ln>
        </p:spPr>
      </p:sp>
      <p:sp>
        <p:nvSpPr>
          <p:cNvPr id="109" name="Google Shape;109;p13"/>
          <p:cNvSpPr>
            <a:spLocks noGrp="1"/>
          </p:cNvSpPr>
          <p:nvPr>
            <p:ph type="pic" idx="4"/>
          </p:nvPr>
        </p:nvSpPr>
        <p:spPr>
          <a:xfrm>
            <a:off x="2040400" y="1186575"/>
            <a:ext cx="1568400" cy="3495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</p:sp>
      <p:sp>
        <p:nvSpPr>
          <p:cNvPr id="110" name="Google Shape;110;p13"/>
          <p:cNvSpPr>
            <a:spLocks noGrp="1"/>
          </p:cNvSpPr>
          <p:nvPr>
            <p:ph type="pic" idx="5"/>
          </p:nvPr>
        </p:nvSpPr>
        <p:spPr>
          <a:xfrm>
            <a:off x="3759350" y="1186575"/>
            <a:ext cx="3437100" cy="3495000"/>
          </a:xfrm>
          <a:prstGeom prst="roundRect">
            <a:avLst>
              <a:gd name="adj" fmla="val 12203"/>
            </a:avLst>
          </a:prstGeom>
          <a:solidFill>
            <a:schemeClr val="dk2"/>
          </a:solidFill>
          <a:ln>
            <a:noFill/>
          </a:ln>
        </p:spPr>
      </p:sp>
      <p:sp>
        <p:nvSpPr>
          <p:cNvPr id="111" name="Google Shape;111;p13"/>
          <p:cNvSpPr>
            <a:spLocks noGrp="1"/>
          </p:cNvSpPr>
          <p:nvPr>
            <p:ph type="pic" idx="6"/>
          </p:nvPr>
        </p:nvSpPr>
        <p:spPr>
          <a:xfrm>
            <a:off x="7347000" y="1186575"/>
            <a:ext cx="1568400" cy="3495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ALT 2">
  <p:cSld name="CUSTOM_7_1_1_1_1_1_1_1_1_1_1_1_1_1_1_1_1_3_2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137154" y="228600"/>
            <a:ext cx="3682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body" idx="1"/>
          </p:nvPr>
        </p:nvSpPr>
        <p:spPr>
          <a:xfrm>
            <a:off x="246925" y="2825125"/>
            <a:ext cx="3776100" cy="1858500"/>
          </a:xfrm>
          <a:prstGeom prst="rect">
            <a:avLst/>
          </a:prstGeom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title" idx="2"/>
          </p:nvPr>
        </p:nvSpPr>
        <p:spPr>
          <a:xfrm>
            <a:off x="246925" y="2400600"/>
            <a:ext cx="13560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facad Flux Medium"/>
                <a:ea typeface="Afacad Flux Medium"/>
                <a:cs typeface="Afacad Flux Medium"/>
                <a:sym typeface="Afacad Flux Medium"/>
              </a:defRPr>
            </a:lvl1pPr>
            <a:lvl2pPr lvl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title" idx="3"/>
          </p:nvPr>
        </p:nvSpPr>
        <p:spPr>
          <a:xfrm>
            <a:off x="1637425" y="2400600"/>
            <a:ext cx="1053900" cy="3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facad Flux Medium"/>
                <a:ea typeface="Afacad Flux Medium"/>
                <a:cs typeface="Afacad Flux Medium"/>
                <a:sym typeface="Afacad Flux Medium"/>
              </a:defRPr>
            </a:lvl1pPr>
            <a:lvl2pPr lvl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17" name="Google Shape;117;p14"/>
          <p:cNvSpPr>
            <a:spLocks noGrp="1"/>
          </p:cNvSpPr>
          <p:nvPr>
            <p:ph type="pic" idx="4"/>
          </p:nvPr>
        </p:nvSpPr>
        <p:spPr>
          <a:xfrm>
            <a:off x="4618950" y="457200"/>
            <a:ext cx="4296600" cy="4226400"/>
          </a:xfrm>
          <a:prstGeom prst="roundRect">
            <a:avLst>
              <a:gd name="adj" fmla="val 12203"/>
            </a:avLst>
          </a:pr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ALT 1">
  <p:cSld name="CUSTOM_7_1_1_1_1_1_1_1_1_1_1_1_1_1_1_1_1_3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137154" y="228600"/>
            <a:ext cx="3682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1"/>
          </p:nvPr>
        </p:nvSpPr>
        <p:spPr>
          <a:xfrm>
            <a:off x="228600" y="2363125"/>
            <a:ext cx="3388200" cy="23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>
            <a:spLocks noGrp="1"/>
          </p:cNvSpPr>
          <p:nvPr>
            <p:ph type="pic" idx="2"/>
          </p:nvPr>
        </p:nvSpPr>
        <p:spPr>
          <a:xfrm rot="10800000">
            <a:off x="4290750" y="0"/>
            <a:ext cx="2304300" cy="3443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</p:spPr>
      </p:sp>
      <p:sp>
        <p:nvSpPr>
          <p:cNvPr id="122" name="Google Shape;122;p15"/>
          <p:cNvSpPr>
            <a:spLocks noGrp="1"/>
          </p:cNvSpPr>
          <p:nvPr>
            <p:ph type="pic" idx="3"/>
          </p:nvPr>
        </p:nvSpPr>
        <p:spPr>
          <a:xfrm>
            <a:off x="6601200" y="0"/>
            <a:ext cx="2308200" cy="51435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ALT 1">
  <p:cSld name="CUSTOM_7_1_1_1_1_1_1_1_1_1_1_1_1_1_1_1_1_1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16"/>
          <p:cNvSpPr txBox="1">
            <a:spLocks noGrp="1"/>
          </p:cNvSpPr>
          <p:nvPr>
            <p:ph type="title"/>
          </p:nvPr>
        </p:nvSpPr>
        <p:spPr>
          <a:xfrm>
            <a:off x="228600" y="251551"/>
            <a:ext cx="6665700" cy="2625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latin typeface="Afacad Flux Medium"/>
                <a:ea typeface="Afacad Flux Medium"/>
                <a:cs typeface="Afacad Flux Medium"/>
                <a:sym typeface="Afacad Flux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126" name="Google Shape;126;p16"/>
          <p:cNvSpPr/>
          <p:nvPr/>
        </p:nvSpPr>
        <p:spPr>
          <a:xfrm>
            <a:off x="7643450" y="394401"/>
            <a:ext cx="1253100" cy="316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endParaRPr sz="900">
              <a:solidFill>
                <a:schemeClr val="lt1"/>
              </a:solidFill>
              <a:latin typeface="Afacad Flux Medium"/>
              <a:ea typeface="Afacad Flux Medium"/>
              <a:cs typeface="Afacad Flux Medium"/>
              <a:sym typeface="Afacad Flux Medium"/>
            </a:endParaRPr>
          </a:p>
        </p:txBody>
      </p:sp>
      <p:sp>
        <p:nvSpPr>
          <p:cNvPr id="127" name="Google Shape;127;p16"/>
          <p:cNvSpPr txBox="1">
            <a:spLocks noGrp="1"/>
          </p:cNvSpPr>
          <p:nvPr>
            <p:ph type="subTitle" idx="1"/>
          </p:nvPr>
        </p:nvSpPr>
        <p:spPr>
          <a:xfrm>
            <a:off x="7730000" y="407600"/>
            <a:ext cx="1080000" cy="29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3"/>
          </p:nvPr>
        </p:nvSpPr>
        <p:spPr>
          <a:xfrm>
            <a:off x="-104075" y="4248500"/>
            <a:ext cx="1728000" cy="29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subTitle" idx="4"/>
          </p:nvPr>
        </p:nvSpPr>
        <p:spPr>
          <a:xfrm>
            <a:off x="1381975" y="4248500"/>
            <a:ext cx="1728000" cy="29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5"/>
          </p:nvPr>
        </p:nvSpPr>
        <p:spPr>
          <a:xfrm>
            <a:off x="3081175" y="4248500"/>
            <a:ext cx="1728000" cy="29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">
  <p:cSld name="CUSTOM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>
          <a:xfrm>
            <a:off x="262950" y="1852175"/>
            <a:ext cx="2311800" cy="28275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14300" marR="199571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endParaRPr sz="1200"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133" name="Google Shape;133;p17"/>
          <p:cNvSpPr/>
          <p:nvPr/>
        </p:nvSpPr>
        <p:spPr>
          <a:xfrm>
            <a:off x="2663162" y="3512350"/>
            <a:ext cx="1600200" cy="1171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facad Flux Medium"/>
              <a:ea typeface="Afacad Flux Medium"/>
              <a:cs typeface="Afacad Flux Medium"/>
              <a:sym typeface="Afacad Flux Medium"/>
            </a:endParaRPr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143375" y="226075"/>
            <a:ext cx="6471000" cy="12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Afacad Flux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/>
          <p:nvPr/>
        </p:nvSpPr>
        <p:spPr>
          <a:xfrm flipH="1">
            <a:off x="2663150" y="1852175"/>
            <a:ext cx="1600200" cy="16002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1"/>
          </p:nvPr>
        </p:nvSpPr>
        <p:spPr>
          <a:xfrm>
            <a:off x="262950" y="1852175"/>
            <a:ext cx="2311800" cy="2840400"/>
          </a:xfrm>
          <a:prstGeom prst="rect">
            <a:avLst/>
          </a:prstGeom>
        </p:spPr>
        <p:txBody>
          <a:bodyPr spcFirstLastPara="1" wrap="square" lIns="182875" tIns="365750" rIns="182875" bIns="27430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>
            <a:spLocks noGrp="1"/>
          </p:cNvSpPr>
          <p:nvPr>
            <p:ph type="pic" idx="2"/>
          </p:nvPr>
        </p:nvSpPr>
        <p:spPr>
          <a:xfrm>
            <a:off x="4424075" y="1895400"/>
            <a:ext cx="4491600" cy="2788200"/>
          </a:xfrm>
          <a:prstGeom prst="roundRect">
            <a:avLst>
              <a:gd name="adj" fmla="val 15847"/>
            </a:avLst>
          </a:pr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vorite tools">
  <p:cSld name="CUSTOM_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137153" y="228600"/>
            <a:ext cx="4387800" cy="15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1"/>
          </p:nvPr>
        </p:nvSpPr>
        <p:spPr>
          <a:xfrm>
            <a:off x="481825" y="3510500"/>
            <a:ext cx="1652700" cy="895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2"/>
          </p:nvPr>
        </p:nvSpPr>
        <p:spPr>
          <a:xfrm>
            <a:off x="481825" y="2968125"/>
            <a:ext cx="1652700" cy="44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body" idx="3"/>
          </p:nvPr>
        </p:nvSpPr>
        <p:spPr>
          <a:xfrm>
            <a:off x="4872175" y="1334475"/>
            <a:ext cx="1652700" cy="895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4"/>
          </p:nvPr>
        </p:nvSpPr>
        <p:spPr>
          <a:xfrm>
            <a:off x="4872175" y="792100"/>
            <a:ext cx="1652700" cy="44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5"/>
          </p:nvPr>
        </p:nvSpPr>
        <p:spPr>
          <a:xfrm>
            <a:off x="7067425" y="3510500"/>
            <a:ext cx="1652700" cy="895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6"/>
          </p:nvPr>
        </p:nvSpPr>
        <p:spPr>
          <a:xfrm>
            <a:off x="7067425" y="2968125"/>
            <a:ext cx="1652700" cy="44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>
            <a:spLocks noGrp="1"/>
          </p:cNvSpPr>
          <p:nvPr>
            <p:ph type="pic" idx="7"/>
          </p:nvPr>
        </p:nvSpPr>
        <p:spPr>
          <a:xfrm>
            <a:off x="6806650" y="457200"/>
            <a:ext cx="2093700" cy="2059200"/>
          </a:xfrm>
          <a:prstGeom prst="teardrop">
            <a:avLst>
              <a:gd name="adj" fmla="val 100000"/>
            </a:avLst>
          </a:prstGeom>
          <a:solidFill>
            <a:schemeClr val="dk2"/>
          </a:solidFill>
          <a:ln>
            <a:noFill/>
          </a:ln>
        </p:spPr>
      </p:sp>
      <p:sp>
        <p:nvSpPr>
          <p:cNvPr id="147" name="Google Shape;147;p18"/>
          <p:cNvSpPr>
            <a:spLocks noGrp="1"/>
          </p:cNvSpPr>
          <p:nvPr>
            <p:ph type="pic" idx="8"/>
          </p:nvPr>
        </p:nvSpPr>
        <p:spPr>
          <a:xfrm flipH="1">
            <a:off x="2424900" y="2628875"/>
            <a:ext cx="2093700" cy="2059200"/>
          </a:xfrm>
          <a:prstGeom prst="teardrop">
            <a:avLst>
              <a:gd name="adj" fmla="val 100000"/>
            </a:avLst>
          </a:pr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 fact">
  <p:cSld name="CUSTOM_5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>
            <a:spLocks noGrp="1"/>
          </p:cNvSpPr>
          <p:nvPr>
            <p:ph type="pic" idx="2"/>
          </p:nvPr>
        </p:nvSpPr>
        <p:spPr>
          <a:xfrm>
            <a:off x="3163800" y="3246950"/>
            <a:ext cx="2816400" cy="1436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</p:sp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137150" y="228600"/>
            <a:ext cx="58521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body" idx="1"/>
          </p:nvPr>
        </p:nvSpPr>
        <p:spPr>
          <a:xfrm>
            <a:off x="549475" y="3350701"/>
            <a:ext cx="2211300" cy="1256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3"/>
          </p:nvPr>
        </p:nvSpPr>
        <p:spPr>
          <a:xfrm>
            <a:off x="3466350" y="1734051"/>
            <a:ext cx="2211300" cy="1256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facad Flux"/>
              <a:buChar char="●"/>
              <a:defRPr sz="1000">
                <a:solidFill>
                  <a:schemeClr val="dk2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facad Flux"/>
              <a:buChar char="○"/>
              <a:defRPr sz="1000">
                <a:solidFill>
                  <a:schemeClr val="dk2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facad Flux"/>
              <a:buChar char="■"/>
              <a:defRPr sz="1000">
                <a:solidFill>
                  <a:schemeClr val="dk2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facad Flux"/>
              <a:buChar char="●"/>
              <a:defRPr sz="1000">
                <a:solidFill>
                  <a:schemeClr val="dk2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facad Flux"/>
              <a:buChar char="○"/>
              <a:defRPr sz="1000">
                <a:solidFill>
                  <a:schemeClr val="dk2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facad Flux"/>
              <a:buChar char="■"/>
              <a:defRPr sz="1000">
                <a:solidFill>
                  <a:schemeClr val="dk2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facad Flux"/>
              <a:buChar char="●"/>
              <a:defRPr sz="1000">
                <a:solidFill>
                  <a:schemeClr val="dk2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facad Flux"/>
              <a:buChar char="○"/>
              <a:defRPr sz="1000">
                <a:solidFill>
                  <a:schemeClr val="dk2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facad Flux"/>
              <a:buChar char="■"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body" idx="4"/>
          </p:nvPr>
        </p:nvSpPr>
        <p:spPr>
          <a:xfrm>
            <a:off x="6383225" y="3350701"/>
            <a:ext cx="2211300" cy="1256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ubTitle" idx="5"/>
          </p:nvPr>
        </p:nvSpPr>
        <p:spPr>
          <a:xfrm>
            <a:off x="555175" y="2986800"/>
            <a:ext cx="2211300" cy="2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6"/>
          </p:nvPr>
        </p:nvSpPr>
        <p:spPr>
          <a:xfrm>
            <a:off x="3473338" y="1372065"/>
            <a:ext cx="2211300" cy="2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facad Flux SemiBold"/>
              <a:buNone/>
              <a:defRPr sz="14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facad Flux SemiBold"/>
              <a:buNone/>
              <a:defRPr sz="14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facad Flux SemiBold"/>
              <a:buNone/>
              <a:defRPr sz="14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facad Flux SemiBold"/>
              <a:buNone/>
              <a:defRPr sz="14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facad Flux SemiBold"/>
              <a:buNone/>
              <a:defRPr sz="14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facad Flux SemiBold"/>
              <a:buNone/>
              <a:defRPr sz="14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facad Flux SemiBold"/>
              <a:buNone/>
              <a:defRPr sz="14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facad Flux SemiBold"/>
              <a:buNone/>
              <a:defRPr sz="14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facad Flux SemiBold"/>
              <a:buNone/>
              <a:defRPr sz="1400">
                <a:solidFill>
                  <a:schemeClr val="dk2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7"/>
          </p:nvPr>
        </p:nvSpPr>
        <p:spPr>
          <a:xfrm>
            <a:off x="6391513" y="2989840"/>
            <a:ext cx="2211300" cy="2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facad Flux SemiBold"/>
              <a:buNone/>
              <a:defRPr sz="14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157" name="Google Shape;157;p19"/>
          <p:cNvSpPr>
            <a:spLocks noGrp="1"/>
          </p:cNvSpPr>
          <p:nvPr>
            <p:ph type="pic" idx="8"/>
          </p:nvPr>
        </p:nvSpPr>
        <p:spPr>
          <a:xfrm>
            <a:off x="228600" y="1111975"/>
            <a:ext cx="2816400" cy="1492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</p:sp>
      <p:sp>
        <p:nvSpPr>
          <p:cNvPr id="158" name="Google Shape;158;p19"/>
          <p:cNvSpPr>
            <a:spLocks noGrp="1"/>
          </p:cNvSpPr>
          <p:nvPr>
            <p:ph type="pic" idx="9"/>
          </p:nvPr>
        </p:nvSpPr>
        <p:spPr>
          <a:xfrm>
            <a:off x="6099000" y="1111975"/>
            <a:ext cx="2816400" cy="1492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CUSTOM_1">
    <p:bg>
      <p:bgPr>
        <a:solidFill>
          <a:schemeClr val="accent5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/>
          <p:nvPr/>
        </p:nvSpPr>
        <p:spPr>
          <a:xfrm rot="10800000" flipH="1">
            <a:off x="225325" y="225450"/>
            <a:ext cx="6483000" cy="3256800"/>
          </a:xfrm>
          <a:prstGeom prst="round1Rect">
            <a:avLst>
              <a:gd name="adj" fmla="val 1638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161" name="Google Shape;161;p20"/>
          <p:cNvSpPr/>
          <p:nvPr/>
        </p:nvSpPr>
        <p:spPr>
          <a:xfrm flipH="1">
            <a:off x="5600700" y="3575950"/>
            <a:ext cx="1108200" cy="1108200"/>
          </a:xfrm>
          <a:prstGeom prst="teardrop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6802800" y="228600"/>
            <a:ext cx="2112600" cy="4455600"/>
          </a:xfrm>
          <a:prstGeom prst="roundRect">
            <a:avLst>
              <a:gd name="adj" fmla="val 3286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facad Flux Medium"/>
              <a:ea typeface="Afacad Flux Medium"/>
              <a:cs typeface="Afacad Flux Medium"/>
              <a:sym typeface="Afacad Flux Medium"/>
            </a:endParaRPr>
          </a:p>
        </p:txBody>
      </p:sp>
      <p:sp>
        <p:nvSpPr>
          <p:cNvPr id="163" name="Google Shape;163;p20"/>
          <p:cNvSpPr txBox="1">
            <a:spLocks noGrp="1"/>
          </p:cNvSpPr>
          <p:nvPr>
            <p:ph type="title"/>
          </p:nvPr>
        </p:nvSpPr>
        <p:spPr>
          <a:xfrm>
            <a:off x="462225" y="493150"/>
            <a:ext cx="5944800" cy="1573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  <a:latin typeface="Afacad Flux Medium"/>
                <a:ea typeface="Afacad Flux Medium"/>
                <a:cs typeface="Afacad Flux Medium"/>
                <a:sym typeface="Afacad Flux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1"/>
          </p:nvPr>
        </p:nvSpPr>
        <p:spPr>
          <a:xfrm>
            <a:off x="467375" y="2472638"/>
            <a:ext cx="5557200" cy="66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facad Flux"/>
              <a:buNone/>
              <a:defRPr>
                <a:solidFill>
                  <a:schemeClr val="dk2"/>
                </a:solidFill>
                <a:latin typeface="Afacad Flux"/>
                <a:ea typeface="Afacad Flux"/>
                <a:cs typeface="Afacad Flux"/>
                <a:sym typeface="Afacad Flux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ALT 1">
  <p:cSld name="BLANK_1_1_1_1_2_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37160" y="228600"/>
            <a:ext cx="6480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48525" y="2296900"/>
            <a:ext cx="2773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>
                <a:latin typeface="Afacad Flux"/>
                <a:ea typeface="Afacad Flux"/>
                <a:cs typeface="Afacad Flux"/>
                <a:sym typeface="Afacad Flux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2"/>
          </p:nvPr>
        </p:nvSpPr>
        <p:spPr>
          <a:xfrm>
            <a:off x="3232200" y="2296900"/>
            <a:ext cx="2773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>
                <a:latin typeface="Afacad Flux"/>
                <a:ea typeface="Afacad Flux"/>
                <a:cs typeface="Afacad Flux"/>
                <a:sym typeface="Afacad Flux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3"/>
          </p:nvPr>
        </p:nvSpPr>
        <p:spPr>
          <a:xfrm>
            <a:off x="6215875" y="2296900"/>
            <a:ext cx="2773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>
                <a:latin typeface="Afacad Flux"/>
                <a:ea typeface="Afacad Flux"/>
                <a:cs typeface="Afacad Flux"/>
                <a:sym typeface="Afacad Flux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ALT 2">
  <p:cSld name="CUSTOM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1" descr="A mountain range reflected on a river. "/>
          <p:cNvPicPr preferRelativeResize="0"/>
          <p:nvPr/>
        </p:nvPicPr>
        <p:blipFill rotWithShape="1">
          <a:blip r:embed="rId2">
            <a:alphaModFix/>
          </a:blip>
          <a:srcRect l="258" r="258"/>
          <a:stretch/>
        </p:blipFill>
        <p:spPr>
          <a:xfrm>
            <a:off x="1327205" y="0"/>
            <a:ext cx="7802880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21"/>
          <p:cNvGrpSpPr/>
          <p:nvPr/>
        </p:nvGrpSpPr>
        <p:grpSpPr>
          <a:xfrm>
            <a:off x="-13905" y="-1783804"/>
            <a:ext cx="10953439" cy="6927293"/>
            <a:chOff x="0" y="-1705500"/>
            <a:chExt cx="10871900" cy="6852600"/>
          </a:xfrm>
        </p:grpSpPr>
        <p:sp>
          <p:nvSpPr>
            <p:cNvPr id="168" name="Google Shape;168;p21"/>
            <p:cNvSpPr/>
            <p:nvPr/>
          </p:nvSpPr>
          <p:spPr>
            <a:xfrm>
              <a:off x="0" y="0"/>
              <a:ext cx="57429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facad Flux"/>
                <a:ea typeface="Afacad Flux"/>
                <a:cs typeface="Afacad Flux"/>
                <a:sym typeface="Afacad Flux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5400000">
              <a:off x="7437975" y="-1705200"/>
              <a:ext cx="3410700" cy="3410100"/>
            </a:xfrm>
            <a:prstGeom prst="pie">
              <a:avLst>
                <a:gd name="adj1" fmla="val 21598135"/>
                <a:gd name="adj2" fmla="val 540297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facad Flux"/>
                <a:ea typeface="Afacad Flux"/>
                <a:cs typeface="Afacad Flux"/>
                <a:sym typeface="Afacad Flux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5400000">
              <a:off x="7430300" y="1705500"/>
              <a:ext cx="3441900" cy="3441300"/>
            </a:xfrm>
            <a:prstGeom prst="pie">
              <a:avLst>
                <a:gd name="adj1" fmla="val 0"/>
                <a:gd name="adj2" fmla="val 1078670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facad Flux"/>
                <a:ea typeface="Afacad Flux"/>
                <a:cs typeface="Afacad Flux"/>
                <a:sym typeface="Afacad Flux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-5400000" flipH="1">
              <a:off x="4020200" y="-1705200"/>
              <a:ext cx="3410700" cy="3410100"/>
            </a:xfrm>
            <a:prstGeom prst="pie">
              <a:avLst>
                <a:gd name="adj1" fmla="val 21598135"/>
                <a:gd name="adj2" fmla="val 540297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facad Flux"/>
                <a:ea typeface="Afacad Flux"/>
                <a:cs typeface="Afacad Flux"/>
                <a:sym typeface="Afacad Flux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-5400000" flipH="1">
              <a:off x="3996675" y="1705500"/>
              <a:ext cx="3441900" cy="3441300"/>
            </a:xfrm>
            <a:prstGeom prst="pie">
              <a:avLst>
                <a:gd name="adj1" fmla="val 0"/>
                <a:gd name="adj2" fmla="val 1078670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facad Flux"/>
                <a:ea typeface="Afacad Flux"/>
                <a:cs typeface="Afacad Flux"/>
                <a:sym typeface="Afacad Flux"/>
              </a:endParaRPr>
            </a:p>
          </p:txBody>
        </p:sp>
      </p:grpSp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228600" y="251551"/>
            <a:ext cx="6665700" cy="2625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latin typeface="Afacad Flux Medium"/>
                <a:ea typeface="Afacad Flux Medium"/>
                <a:cs typeface="Afacad Flux Medium"/>
                <a:sym typeface="Afacad Flux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ards">
  <p:cSld name="BLANK_1_1_1_1_2_2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137160" y="228600"/>
            <a:ext cx="6480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>
            <a:spLocks noGrp="1"/>
          </p:cNvSpPr>
          <p:nvPr>
            <p:ph type="pic" idx="2"/>
          </p:nvPr>
        </p:nvSpPr>
        <p:spPr>
          <a:xfrm>
            <a:off x="3354313" y="1302575"/>
            <a:ext cx="2435400" cy="1356000"/>
          </a:xfrm>
          <a:prstGeom prst="roundRect">
            <a:avLst>
              <a:gd name="adj" fmla="val 22916"/>
            </a:avLst>
          </a:prstGeom>
          <a:noFill/>
          <a:ln>
            <a:noFill/>
          </a:ln>
        </p:spPr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3466363" y="2904025"/>
            <a:ext cx="2211300" cy="19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3"/>
          </p:nvPr>
        </p:nvSpPr>
        <p:spPr>
          <a:xfrm>
            <a:off x="3466375" y="3345698"/>
            <a:ext cx="22113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>
            <a:spLocks noGrp="1"/>
          </p:cNvSpPr>
          <p:nvPr>
            <p:ph type="pic" idx="4"/>
          </p:nvPr>
        </p:nvSpPr>
        <p:spPr>
          <a:xfrm>
            <a:off x="437413" y="1302563"/>
            <a:ext cx="2435400" cy="1356000"/>
          </a:xfrm>
          <a:prstGeom prst="roundRect">
            <a:avLst>
              <a:gd name="adj" fmla="val 22916"/>
            </a:avLst>
          </a:prstGeom>
          <a:noFill/>
          <a:ln>
            <a:noFill/>
          </a:ln>
        </p:spPr>
      </p:sp>
      <p:sp>
        <p:nvSpPr>
          <p:cNvPr id="30" name="Google Shape;30;p4"/>
          <p:cNvSpPr txBox="1">
            <a:spLocks noGrp="1"/>
          </p:cNvSpPr>
          <p:nvPr>
            <p:ph type="subTitle" idx="5"/>
          </p:nvPr>
        </p:nvSpPr>
        <p:spPr>
          <a:xfrm>
            <a:off x="549463" y="2904013"/>
            <a:ext cx="2211300" cy="19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6"/>
          </p:nvPr>
        </p:nvSpPr>
        <p:spPr>
          <a:xfrm>
            <a:off x="549475" y="3345685"/>
            <a:ext cx="22113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>
            <a:spLocks noGrp="1"/>
          </p:cNvSpPr>
          <p:nvPr>
            <p:ph type="pic" idx="7"/>
          </p:nvPr>
        </p:nvSpPr>
        <p:spPr>
          <a:xfrm>
            <a:off x="6271213" y="1302563"/>
            <a:ext cx="2435400" cy="1356000"/>
          </a:xfrm>
          <a:prstGeom prst="roundRect">
            <a:avLst>
              <a:gd name="adj" fmla="val 22916"/>
            </a:avLst>
          </a:prstGeom>
          <a:noFill/>
          <a:ln>
            <a:noFill/>
          </a:ln>
        </p:spPr>
      </p:sp>
      <p:sp>
        <p:nvSpPr>
          <p:cNvPr id="33" name="Google Shape;33;p4"/>
          <p:cNvSpPr txBox="1">
            <a:spLocks noGrp="1"/>
          </p:cNvSpPr>
          <p:nvPr>
            <p:ph type="subTitle" idx="8"/>
          </p:nvPr>
        </p:nvSpPr>
        <p:spPr>
          <a:xfrm>
            <a:off x="6383263" y="2904013"/>
            <a:ext cx="2211300" cy="19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facad Flux SemiBold"/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9"/>
          </p:nvPr>
        </p:nvSpPr>
        <p:spPr>
          <a:xfrm>
            <a:off x="6383275" y="3345685"/>
            <a:ext cx="22113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200"/>
              <a:buFont typeface="Afacad Flux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1" name="Google Shape;201;p3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3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8" name="Google Shape;208;p33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Title, body and imag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14" name="Google Shape;214;p34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Two big idea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Three big idea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23" name="Google Shape;223;p36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subTitle" idx="3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subTitle" idx="4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7" name="Google Shape;227;p36"/>
          <p:cNvSpPr txBox="1">
            <a:spLocks noGrp="1"/>
          </p:cNvSpPr>
          <p:nvPr>
            <p:ph type="subTitle" idx="5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8" name="Google Shape;228;p36"/>
          <p:cNvSpPr txBox="1">
            <a:spLocks noGrp="1"/>
          </p:cNvSpPr>
          <p:nvPr>
            <p:ph type="body" idx="6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Four big idea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31" name="Google Shape;231;p37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32" name="Google Shape;232;p37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37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34" name="Google Shape;234;p37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6" name="Google Shape;236;p37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8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Two storyboards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39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39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39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47" name="Google Shape;24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9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9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Three storyboards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0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40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40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40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55" name="Google Shape;255;p40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56" name="Google Shape;256;p40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0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0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0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ainers">
  <p:cSld name="BLANK_1_1_1_1_2_1_1">
    <p:bg>
      <p:bgPr>
        <a:solidFill>
          <a:schemeClr val="accent4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137160" y="228600"/>
            <a:ext cx="6480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00">
                <a:solidFill>
                  <a:schemeClr val="accen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/>
          <p:nvPr/>
        </p:nvSpPr>
        <p:spPr>
          <a:xfrm>
            <a:off x="8434809" y="46307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Afacad Flux"/>
                <a:ea typeface="Afacad Flux"/>
                <a:cs typeface="Afacad Flux"/>
                <a:sym typeface="Afacad Flux"/>
              </a:rPr>
              <a:t>‹#›</a:t>
            </a:fld>
            <a:endParaRPr sz="700">
              <a:solidFill>
                <a:schemeClr val="dk2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11275" y="2137575"/>
            <a:ext cx="2236200" cy="2542200"/>
          </a:xfrm>
          <a:prstGeom prst="rect">
            <a:avLst/>
          </a:prstGeom>
          <a:noFill/>
        </p:spPr>
        <p:txBody>
          <a:bodyPr spcFirstLastPara="1" wrap="square" lIns="182875" tIns="0" rIns="182875" bIns="182875" anchor="t" anchorCtr="0">
            <a:normAutofit/>
          </a:bodyPr>
          <a:lstStyle>
            <a:lvl1pPr marL="228600" marR="88257" lvl="0" indent="0">
              <a:spcBef>
                <a:spcPts val="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2308388" y="2137575"/>
            <a:ext cx="2236200" cy="2542200"/>
          </a:xfrm>
          <a:prstGeom prst="rect">
            <a:avLst/>
          </a:prstGeom>
          <a:noFill/>
        </p:spPr>
        <p:txBody>
          <a:bodyPr spcFirstLastPara="1" wrap="square" lIns="182875" tIns="0" rIns="182875" bIns="182875" anchor="t" anchorCtr="0">
            <a:normAutofit/>
          </a:bodyPr>
          <a:lstStyle>
            <a:lvl1pPr marL="228600" marR="88257" lvl="0" indent="0">
              <a:spcBef>
                <a:spcPts val="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4608238" y="2137575"/>
            <a:ext cx="2236200" cy="2542200"/>
          </a:xfrm>
          <a:prstGeom prst="rect">
            <a:avLst/>
          </a:prstGeom>
          <a:noFill/>
        </p:spPr>
        <p:txBody>
          <a:bodyPr spcFirstLastPara="1" wrap="square" lIns="182875" tIns="0" rIns="182875" bIns="182875" anchor="t" anchorCtr="0">
            <a:normAutofit/>
          </a:bodyPr>
          <a:lstStyle>
            <a:lvl1pPr marL="228600" marR="88257" lvl="0" indent="0">
              <a:spcBef>
                <a:spcPts val="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6908075" y="2137575"/>
            <a:ext cx="2236200" cy="2542200"/>
          </a:xfrm>
          <a:prstGeom prst="rect">
            <a:avLst/>
          </a:prstGeom>
          <a:noFill/>
        </p:spPr>
        <p:txBody>
          <a:bodyPr spcFirstLastPara="1" wrap="square" lIns="182875" tIns="0" rIns="182875" bIns="182875" anchor="t" anchorCtr="0">
            <a:normAutofit/>
          </a:bodyPr>
          <a:lstStyle>
            <a:lvl1pPr marL="228600" marR="88257" lvl="0" indent="0">
              <a:spcBef>
                <a:spcPts val="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Image grid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41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41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41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41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41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41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1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41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41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_1_1_1_1_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228600" y="2063500"/>
            <a:ext cx="8333100" cy="2656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800" b="0">
                <a:latin typeface="Afacad Flux Medium"/>
                <a:ea typeface="Afacad Flux Medium"/>
                <a:cs typeface="Afacad Flux Medium"/>
                <a:sym typeface="Afacad Flux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800" b="0">
                <a:latin typeface="Afacad Flux Medium"/>
                <a:ea typeface="Afacad Flux Medium"/>
                <a:cs typeface="Afacad Flux Medium"/>
                <a:sym typeface="Afacad Flux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800" b="0">
                <a:latin typeface="Afacad Flux Medium"/>
                <a:ea typeface="Afacad Flux Medium"/>
                <a:cs typeface="Afacad Flux Medium"/>
                <a:sym typeface="Afacad Flux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800" b="0">
                <a:latin typeface="Afacad Flux Medium"/>
                <a:ea typeface="Afacad Flux Medium"/>
                <a:cs typeface="Afacad Flux Medium"/>
                <a:sym typeface="Afacad Flux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800" b="0">
                <a:latin typeface="Afacad Flux Medium"/>
                <a:ea typeface="Afacad Flux Medium"/>
                <a:cs typeface="Afacad Flux Medium"/>
                <a:sym typeface="Afacad Flux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800" b="0">
                <a:latin typeface="Afacad Flux Medium"/>
                <a:ea typeface="Afacad Flux Medium"/>
                <a:cs typeface="Afacad Flux Medium"/>
                <a:sym typeface="Afacad Flux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800" b="0">
                <a:latin typeface="Afacad Flux Medium"/>
                <a:ea typeface="Afacad Flux Medium"/>
                <a:cs typeface="Afacad Flux Medium"/>
                <a:sym typeface="Afacad Flux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800" b="0">
                <a:latin typeface="Afacad Flux Medium"/>
                <a:ea typeface="Afacad Flux Medium"/>
                <a:cs typeface="Afacad Flux Medium"/>
                <a:sym typeface="Afacad Flux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800" b="0">
                <a:latin typeface="Afacad Flux Medium"/>
                <a:ea typeface="Afacad Flux Medium"/>
                <a:cs typeface="Afacad Flux Medium"/>
                <a:sym typeface="Afacad Flux Medium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 idx="2"/>
          </p:nvPr>
        </p:nvSpPr>
        <p:spPr>
          <a:xfrm>
            <a:off x="7673150" y="394400"/>
            <a:ext cx="1193700" cy="3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Afacad Flux Medium"/>
                <a:ea typeface="Afacad Flux Medium"/>
                <a:cs typeface="Afacad Flux Medium"/>
                <a:sym typeface="Afacad Flux Medium"/>
              </a:defRPr>
            </a:lvl1pPr>
            <a:lvl2pPr lvl="1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  <a:defRPr sz="17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ALT 1">
  <p:cSld name="BLANK_1_1_1_1_1_1_2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 rot="-5400000">
            <a:off x="4127625" y="2902800"/>
            <a:ext cx="3093600" cy="1387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47" name="Google Shape;47;p7"/>
          <p:cNvSpPr/>
          <p:nvPr/>
        </p:nvSpPr>
        <p:spPr>
          <a:xfrm rot="-5400000">
            <a:off x="5515450" y="2902800"/>
            <a:ext cx="3093600" cy="1387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48" name="Google Shape;48;p7"/>
          <p:cNvSpPr/>
          <p:nvPr/>
        </p:nvSpPr>
        <p:spPr>
          <a:xfrm rot="-2220703">
            <a:off x="-226496" y="2528351"/>
            <a:ext cx="4023732" cy="199770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49" name="Google Shape;49;p7"/>
          <p:cNvSpPr/>
          <p:nvPr/>
        </p:nvSpPr>
        <p:spPr>
          <a:xfrm>
            <a:off x="7060250" y="0"/>
            <a:ext cx="2083800" cy="2086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37160" y="228600"/>
            <a:ext cx="64803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 rot="-5400000">
            <a:off x="2739800" y="2902800"/>
            <a:ext cx="3093600" cy="1387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52" name="Google Shape;52;p7"/>
          <p:cNvSpPr/>
          <p:nvPr/>
        </p:nvSpPr>
        <p:spPr>
          <a:xfrm rot="-5400000">
            <a:off x="6903275" y="2902800"/>
            <a:ext cx="3093600" cy="1387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ght cards">
  <p:cSld name="BLANK_1_1_1_1_1_1_2_1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37150" y="228600"/>
            <a:ext cx="6480300" cy="8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ubTitle" idx="1"/>
          </p:nvPr>
        </p:nvSpPr>
        <p:spPr>
          <a:xfrm>
            <a:off x="432650" y="1604000"/>
            <a:ext cx="1711800" cy="16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432650" y="1811750"/>
            <a:ext cx="1711800" cy="818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ubTitle" idx="3"/>
          </p:nvPr>
        </p:nvSpPr>
        <p:spPr>
          <a:xfrm>
            <a:off x="438875" y="3449150"/>
            <a:ext cx="1711800" cy="16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4"/>
          </p:nvPr>
        </p:nvSpPr>
        <p:spPr>
          <a:xfrm>
            <a:off x="438875" y="3656900"/>
            <a:ext cx="1711800" cy="818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ubTitle" idx="5"/>
          </p:nvPr>
        </p:nvSpPr>
        <p:spPr>
          <a:xfrm>
            <a:off x="2621613" y="1604000"/>
            <a:ext cx="1711800" cy="16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6"/>
          </p:nvPr>
        </p:nvSpPr>
        <p:spPr>
          <a:xfrm>
            <a:off x="2621613" y="1811750"/>
            <a:ext cx="1711800" cy="818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ubTitle" idx="7"/>
          </p:nvPr>
        </p:nvSpPr>
        <p:spPr>
          <a:xfrm>
            <a:off x="2627850" y="3449150"/>
            <a:ext cx="1711800" cy="16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8"/>
          </p:nvPr>
        </p:nvSpPr>
        <p:spPr>
          <a:xfrm>
            <a:off x="2627850" y="3656900"/>
            <a:ext cx="1711800" cy="818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ubTitle" idx="9"/>
          </p:nvPr>
        </p:nvSpPr>
        <p:spPr>
          <a:xfrm>
            <a:off x="4810588" y="1604000"/>
            <a:ext cx="1711800" cy="16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3"/>
          </p:nvPr>
        </p:nvSpPr>
        <p:spPr>
          <a:xfrm>
            <a:off x="4810588" y="1811750"/>
            <a:ext cx="1711800" cy="818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ubTitle" idx="14"/>
          </p:nvPr>
        </p:nvSpPr>
        <p:spPr>
          <a:xfrm>
            <a:off x="4813700" y="3449150"/>
            <a:ext cx="1711800" cy="16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15"/>
          </p:nvPr>
        </p:nvSpPr>
        <p:spPr>
          <a:xfrm>
            <a:off x="4813700" y="3656900"/>
            <a:ext cx="1711800" cy="818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6"/>
          </p:nvPr>
        </p:nvSpPr>
        <p:spPr>
          <a:xfrm>
            <a:off x="6999550" y="1604000"/>
            <a:ext cx="1711800" cy="16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17"/>
          </p:nvPr>
        </p:nvSpPr>
        <p:spPr>
          <a:xfrm>
            <a:off x="6999550" y="1811750"/>
            <a:ext cx="1711800" cy="818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8"/>
          </p:nvPr>
        </p:nvSpPr>
        <p:spPr>
          <a:xfrm>
            <a:off x="7005800" y="3449150"/>
            <a:ext cx="1711800" cy="16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facad Flux SemiBold"/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9"/>
          </p:nvPr>
        </p:nvSpPr>
        <p:spPr>
          <a:xfrm>
            <a:off x="7005800" y="3656900"/>
            <a:ext cx="1711800" cy="818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ds with images">
  <p:cSld name="BLANK_1_1_1_1_1_1_2_1_1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137150" y="228600"/>
            <a:ext cx="6480300" cy="8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900" b="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438875" y="3276043"/>
            <a:ext cx="1711800" cy="16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2"/>
          </p:nvPr>
        </p:nvSpPr>
        <p:spPr>
          <a:xfrm>
            <a:off x="438875" y="3656900"/>
            <a:ext cx="1711800" cy="6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>
            <a:off x="2630975" y="1803668"/>
            <a:ext cx="1711800" cy="16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body" idx="4"/>
          </p:nvPr>
        </p:nvSpPr>
        <p:spPr>
          <a:xfrm>
            <a:off x="2630975" y="2184525"/>
            <a:ext cx="1711800" cy="6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ubTitle" idx="5"/>
          </p:nvPr>
        </p:nvSpPr>
        <p:spPr>
          <a:xfrm>
            <a:off x="4821925" y="3269293"/>
            <a:ext cx="1711800" cy="16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body" idx="6"/>
          </p:nvPr>
        </p:nvSpPr>
        <p:spPr>
          <a:xfrm>
            <a:off x="4821925" y="3650150"/>
            <a:ext cx="1711800" cy="6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7"/>
          </p:nvPr>
        </p:nvSpPr>
        <p:spPr>
          <a:xfrm>
            <a:off x="7015175" y="1803668"/>
            <a:ext cx="1711800" cy="16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facad Flux SemiBold"/>
              <a:buNone/>
              <a:defRPr sz="16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body" idx="8"/>
          </p:nvPr>
        </p:nvSpPr>
        <p:spPr>
          <a:xfrm>
            <a:off x="7015175" y="2184525"/>
            <a:ext cx="1711800" cy="6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>
            <a:endParaRPr/>
          </a:p>
        </p:txBody>
      </p:sp>
      <p:sp>
        <p:nvSpPr>
          <p:cNvPr id="81" name="Google Shape;81;p9"/>
          <p:cNvSpPr>
            <a:spLocks noGrp="1"/>
          </p:cNvSpPr>
          <p:nvPr>
            <p:ph type="pic" idx="9"/>
          </p:nvPr>
        </p:nvSpPr>
        <p:spPr>
          <a:xfrm>
            <a:off x="4618950" y="1116450"/>
            <a:ext cx="2085600" cy="13533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</p:sp>
      <p:sp>
        <p:nvSpPr>
          <p:cNvPr id="82" name="Google Shape;82;p9"/>
          <p:cNvSpPr>
            <a:spLocks noGrp="1"/>
          </p:cNvSpPr>
          <p:nvPr>
            <p:ph type="pic" idx="13"/>
          </p:nvPr>
        </p:nvSpPr>
        <p:spPr>
          <a:xfrm>
            <a:off x="243750" y="1116450"/>
            <a:ext cx="2085600" cy="13533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</p:sp>
      <p:sp>
        <p:nvSpPr>
          <p:cNvPr id="83" name="Google Shape;83;p9"/>
          <p:cNvSpPr>
            <a:spLocks noGrp="1"/>
          </p:cNvSpPr>
          <p:nvPr>
            <p:ph type="pic" idx="14"/>
          </p:nvPr>
        </p:nvSpPr>
        <p:spPr>
          <a:xfrm>
            <a:off x="2423725" y="3336138"/>
            <a:ext cx="2085600" cy="13533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</p:sp>
      <p:sp>
        <p:nvSpPr>
          <p:cNvPr id="84" name="Google Shape;84;p9"/>
          <p:cNvSpPr>
            <a:spLocks noGrp="1"/>
          </p:cNvSpPr>
          <p:nvPr>
            <p:ph type="pic" idx="15"/>
          </p:nvPr>
        </p:nvSpPr>
        <p:spPr>
          <a:xfrm>
            <a:off x="6802800" y="3336150"/>
            <a:ext cx="1984200" cy="13533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4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Bubbles">
  <p:cSld name="BLANK_1_1_1_1_1_1_1_1_1_2_1_1">
    <p:bg>
      <p:bgPr>
        <a:solidFill>
          <a:schemeClr val="dk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 txBox="1">
            <a:spLocks noGrp="1"/>
          </p:cNvSpPr>
          <p:nvPr>
            <p:ph type="subTitle" idx="1"/>
          </p:nvPr>
        </p:nvSpPr>
        <p:spPr>
          <a:xfrm>
            <a:off x="3375" y="795100"/>
            <a:ext cx="3303600" cy="452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2"/>
          </p:nvPr>
        </p:nvSpPr>
        <p:spPr>
          <a:xfrm>
            <a:off x="2967150" y="795100"/>
            <a:ext cx="3303600" cy="452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3"/>
          </p:nvPr>
        </p:nvSpPr>
        <p:spPr>
          <a:xfrm>
            <a:off x="5836575" y="795100"/>
            <a:ext cx="3303600" cy="452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4"/>
          </p:nvPr>
        </p:nvSpPr>
        <p:spPr>
          <a:xfrm>
            <a:off x="3600" y="2273650"/>
            <a:ext cx="3303600" cy="452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5"/>
          </p:nvPr>
        </p:nvSpPr>
        <p:spPr>
          <a:xfrm>
            <a:off x="2967375" y="2273650"/>
            <a:ext cx="3303600" cy="452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subTitle" idx="6"/>
          </p:nvPr>
        </p:nvSpPr>
        <p:spPr>
          <a:xfrm>
            <a:off x="5836800" y="2273650"/>
            <a:ext cx="3303600" cy="452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subTitle" idx="7"/>
          </p:nvPr>
        </p:nvSpPr>
        <p:spPr>
          <a:xfrm>
            <a:off x="3600" y="3766050"/>
            <a:ext cx="3303600" cy="452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subTitle" idx="8"/>
          </p:nvPr>
        </p:nvSpPr>
        <p:spPr>
          <a:xfrm>
            <a:off x="2967375" y="3766050"/>
            <a:ext cx="3303600" cy="452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subTitle" idx="9"/>
          </p:nvPr>
        </p:nvSpPr>
        <p:spPr>
          <a:xfrm>
            <a:off x="5836800" y="3766050"/>
            <a:ext cx="3303600" cy="452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28600" y="1801500"/>
            <a:ext cx="5760600" cy="31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1pPr>
            <a:lvl2pPr marL="914400" lvl="1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2pPr>
            <a:lvl3pPr marL="1371600" lvl="2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3pPr>
            <a:lvl4pPr marL="1828800" lvl="3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4pPr>
            <a:lvl5pPr marL="2286000" lvl="4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5pPr>
            <a:lvl6pPr marL="2743200" lvl="5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6pPr>
            <a:lvl7pPr marL="3200400" lvl="6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7pPr>
            <a:lvl8pPr marL="3657600" lvl="7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8pPr>
            <a:lvl9pPr marL="4114800" lvl="8" indent="-30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200"/>
              <a:buFont typeface="Afacad Flux"/>
              <a:buChar char="■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/>
          <p:nvPr/>
        </p:nvSpPr>
        <p:spPr>
          <a:xfrm>
            <a:off x="8434809" y="46307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rPr>
              <a:t>‹#›</a:t>
            </a:fld>
            <a:endParaRPr sz="700"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295550" y="457200"/>
            <a:ext cx="48594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facad Flux"/>
              <a:buNone/>
              <a:defRPr sz="3000" b="1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2"/>
          </p:nvPr>
        </p:nvSpPr>
        <p:spPr>
          <a:xfrm>
            <a:off x="3785175" y="1949425"/>
            <a:ext cx="4057800" cy="20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●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○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facad Flux"/>
              <a:buChar char="■"/>
              <a:defRPr sz="1200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pos="2850">
          <p15:clr>
            <a:srgbClr val="E46962"/>
          </p15:clr>
        </p15:guide>
        <p15:guide id="6" pos="2910">
          <p15:clr>
            <a:srgbClr val="E46962"/>
          </p15:clr>
        </p15:guide>
        <p15:guide id="7" pos="1468">
          <p15:clr>
            <a:srgbClr val="E46962"/>
          </p15:clr>
        </p15:guide>
        <p15:guide id="8" pos="1527">
          <p15:clr>
            <a:srgbClr val="E46962"/>
          </p15:clr>
        </p15:guide>
        <p15:guide id="9" pos="4226">
          <p15:clr>
            <a:srgbClr val="E46962"/>
          </p15:clr>
        </p15:guide>
        <p15:guide id="10" pos="4285">
          <p15:clr>
            <a:srgbClr val="E46962"/>
          </p15:clr>
        </p15:guide>
        <p15:guide id="11" pos="3773">
          <p15:clr>
            <a:srgbClr val="E46962"/>
          </p15:clr>
        </p15:guide>
        <p15:guide id="12" pos="3830">
          <p15:clr>
            <a:srgbClr val="E46962"/>
          </p15:clr>
        </p15:guide>
        <p15:guide id="13" pos="1930">
          <p15:clr>
            <a:srgbClr val="E46962"/>
          </p15:clr>
        </p15:guide>
        <p15:guide id="14" pos="1987">
          <p15:clr>
            <a:srgbClr val="E46962"/>
          </p15:clr>
        </p15:guide>
        <p15:guide id="15" orient="horz" pos="288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1135">
          <p15:clr>
            <a:srgbClr val="E46962"/>
          </p15:clr>
        </p15:guide>
        <p15:guide id="18" orient="horz" pos="1194">
          <p15:clr>
            <a:srgbClr val="E46962"/>
          </p15:clr>
        </p15:guide>
        <p15:guide id="19" orient="horz" pos="2043">
          <p15:clr>
            <a:srgbClr val="E46962"/>
          </p15:clr>
        </p15:guide>
        <p15:guide id="20" orient="horz" pos="210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Relationship Id="rId1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Relationship Id="rId1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66.jpg"/><Relationship Id="rId3" Type="http://schemas.openxmlformats.org/officeDocument/2006/relationships/image" Target="../media/image57.jpg"/><Relationship Id="rId7" Type="http://schemas.openxmlformats.org/officeDocument/2006/relationships/image" Target="../media/image37.jpg"/><Relationship Id="rId12" Type="http://schemas.openxmlformats.org/officeDocument/2006/relationships/image" Target="../media/image6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g"/><Relationship Id="rId11" Type="http://schemas.openxmlformats.org/officeDocument/2006/relationships/image" Target="../media/image64.jpg"/><Relationship Id="rId5" Type="http://schemas.openxmlformats.org/officeDocument/2006/relationships/image" Target="../media/image59.jpg"/><Relationship Id="rId10" Type="http://schemas.openxmlformats.org/officeDocument/2006/relationships/image" Target="../media/image63.jpg"/><Relationship Id="rId4" Type="http://schemas.openxmlformats.org/officeDocument/2006/relationships/image" Target="../media/image58.jpg"/><Relationship Id="rId9" Type="http://schemas.openxmlformats.org/officeDocument/2006/relationships/image" Target="../media/image62.jpg"/><Relationship Id="rId14" Type="http://schemas.openxmlformats.org/officeDocument/2006/relationships/image" Target="../media/image6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2" title="IMG_102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958" y="-1909000"/>
            <a:ext cx="9144000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2"/>
          <p:cNvSpPr txBox="1">
            <a:spLocks noGrp="1"/>
          </p:cNvSpPr>
          <p:nvPr>
            <p:ph type="title"/>
          </p:nvPr>
        </p:nvSpPr>
        <p:spPr>
          <a:xfrm>
            <a:off x="228600" y="251551"/>
            <a:ext cx="6665700" cy="1723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Lorde Howe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Island</a:t>
            </a:r>
            <a:endParaRPr/>
          </a:p>
        </p:txBody>
      </p:sp>
      <p:sp>
        <p:nvSpPr>
          <p:cNvPr id="278" name="Google Shape;278;p42"/>
          <p:cNvSpPr/>
          <p:nvPr/>
        </p:nvSpPr>
        <p:spPr>
          <a:xfrm>
            <a:off x="1320028" y="4160155"/>
            <a:ext cx="1851900" cy="466800"/>
          </a:xfrm>
          <a:prstGeom prst="roundRect">
            <a:avLst>
              <a:gd name="adj" fmla="val 50000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endParaRPr>
              <a:solidFill>
                <a:schemeClr val="lt1"/>
              </a:solidFill>
              <a:latin typeface="Afacad Flux Medium"/>
              <a:ea typeface="Afacad Flux Medium"/>
              <a:cs typeface="Afacad Flux Medium"/>
              <a:sym typeface="Afacad Flux Medium"/>
            </a:endParaRPr>
          </a:p>
        </p:txBody>
      </p:sp>
      <p:sp>
        <p:nvSpPr>
          <p:cNvPr id="279" name="Google Shape;279;p42"/>
          <p:cNvSpPr txBox="1">
            <a:spLocks noGrp="1"/>
          </p:cNvSpPr>
          <p:nvPr>
            <p:ph type="subTitle" idx="4"/>
          </p:nvPr>
        </p:nvSpPr>
        <p:spPr>
          <a:xfrm>
            <a:off x="1381975" y="4248500"/>
            <a:ext cx="1728000" cy="29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Gavin</a:t>
            </a:r>
            <a:endParaRPr/>
          </a:p>
        </p:txBody>
      </p:sp>
      <p:sp>
        <p:nvSpPr>
          <p:cNvPr id="280" name="Google Shape;280;p42"/>
          <p:cNvSpPr txBox="1"/>
          <p:nvPr/>
        </p:nvSpPr>
        <p:spPr>
          <a:xfrm>
            <a:off x="745975" y="371375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rPr>
              <a:t>2nd - 12th January</a:t>
            </a:r>
            <a:endParaRPr sz="1700" b="1"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1"/>
          <p:cNvSpPr txBox="1">
            <a:spLocks noGrp="1"/>
          </p:cNvSpPr>
          <p:nvPr>
            <p:ph type="title"/>
          </p:nvPr>
        </p:nvSpPr>
        <p:spPr>
          <a:xfrm>
            <a:off x="2237760" y="267900"/>
            <a:ext cx="6480300" cy="3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>
                <a:latin typeface="Arial"/>
                <a:ea typeface="Arial"/>
                <a:cs typeface="Arial"/>
                <a:sym typeface="Arial"/>
              </a:rPr>
              <a:t>Weather windows, routing, and lessons learned from the crossing.</a:t>
            </a:r>
            <a:endParaRPr sz="4100"/>
          </a:p>
        </p:txBody>
      </p:sp>
      <p:pic>
        <p:nvPicPr>
          <p:cNvPr id="369" name="Google Shape;369;p51" title="d7d3ed83-f1bf-4ca7-851c-1205f15fd628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602" r="12602"/>
          <a:stretch/>
        </p:blipFill>
        <p:spPr>
          <a:xfrm>
            <a:off x="228700" y="1186575"/>
            <a:ext cx="1655100" cy="1659600"/>
          </a:xfrm>
          <a:prstGeom prst="teardrop">
            <a:avLst>
              <a:gd name="adj" fmla="val 100000"/>
            </a:avLst>
          </a:prstGeom>
        </p:spPr>
      </p:pic>
      <p:pic>
        <p:nvPicPr>
          <p:cNvPr id="370" name="Google Shape;370;p51" title="dafa2c64-8f16-4cf3-be8e-3541d0de5ac9.JP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6155" b="16162"/>
          <a:stretch/>
        </p:blipFill>
        <p:spPr>
          <a:xfrm>
            <a:off x="228600" y="3022029"/>
            <a:ext cx="1655100" cy="1659600"/>
          </a:xfrm>
          <a:prstGeom prst="roundRect">
            <a:avLst>
              <a:gd name="adj" fmla="val 16667"/>
            </a:avLst>
          </a:prstGeom>
        </p:spPr>
      </p:pic>
      <p:pic>
        <p:nvPicPr>
          <p:cNvPr id="371" name="Google Shape;371;p51" title="3de4199a-2cea-46af-9a14-c7f8210d3bf5.JPG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20080" r="20086"/>
          <a:stretch/>
        </p:blipFill>
        <p:spPr>
          <a:xfrm>
            <a:off x="2040400" y="1186575"/>
            <a:ext cx="1568400" cy="3495000"/>
          </a:xfrm>
          <a:prstGeom prst="roundRect">
            <a:avLst>
              <a:gd name="adj" fmla="val 16667"/>
            </a:avLst>
          </a:prstGeom>
        </p:spPr>
      </p:pic>
      <p:pic>
        <p:nvPicPr>
          <p:cNvPr id="372" name="Google Shape;372;p51" title="15d44d6c-d888-4659-8a2f-ce98beeb456d.JPG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t="26517" b="26517"/>
          <a:stretch/>
        </p:blipFill>
        <p:spPr>
          <a:xfrm>
            <a:off x="3759350" y="1186575"/>
            <a:ext cx="3437100" cy="3495000"/>
          </a:xfrm>
          <a:prstGeom prst="roundRect">
            <a:avLst>
              <a:gd name="adj" fmla="val 16667"/>
            </a:avLst>
          </a:prstGeom>
        </p:spPr>
      </p:pic>
      <p:pic>
        <p:nvPicPr>
          <p:cNvPr id="373" name="Google Shape;373;p51" title="1e6f268b-e95c-4a65-8576-9e630a113a3f 2.JPG"/>
          <p:cNvPicPr preferRelativeResize="0">
            <a:picLocks noGrp="1"/>
          </p:cNvPicPr>
          <p:nvPr>
            <p:ph type="pic" idx="6"/>
          </p:nvPr>
        </p:nvPicPr>
        <p:blipFill rotWithShape="1">
          <a:blip r:embed="rId7">
            <a:alphaModFix/>
          </a:blip>
          <a:srcRect l="1418" r="1418"/>
          <a:stretch/>
        </p:blipFill>
        <p:spPr>
          <a:xfrm>
            <a:off x="7347000" y="1186575"/>
            <a:ext cx="1568400" cy="34950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2"/>
          <p:cNvSpPr txBox="1"/>
          <p:nvPr/>
        </p:nvSpPr>
        <p:spPr>
          <a:xfrm>
            <a:off x="5251975" y="1506900"/>
            <a:ext cx="37851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rPr>
              <a:t>Let’s connect! </a:t>
            </a:r>
            <a:endParaRPr sz="3900" b="1"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379" name="Google Shape;379;p52"/>
          <p:cNvSpPr/>
          <p:nvPr/>
        </p:nvSpPr>
        <p:spPr>
          <a:xfrm>
            <a:off x="5356125" y="2338225"/>
            <a:ext cx="461700" cy="324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facad Flux"/>
              <a:ea typeface="Afacad Flux"/>
              <a:cs typeface="Afacad Flux"/>
              <a:sym typeface="Afacad Flux"/>
            </a:endParaRPr>
          </a:p>
        </p:txBody>
      </p:sp>
      <p:pic>
        <p:nvPicPr>
          <p:cNvPr id="380" name="Google Shape;380;p52" descr="3D cartoon hand with a thumbs up gesture. "/>
          <p:cNvPicPr preferRelativeResize="0"/>
          <p:nvPr/>
        </p:nvPicPr>
        <p:blipFill rotWithShape="1">
          <a:blip r:embed="rId3">
            <a:alphaModFix/>
          </a:blip>
          <a:srcRect l="35115" t="26866" r="32292" b="22479"/>
          <a:stretch/>
        </p:blipFill>
        <p:spPr>
          <a:xfrm>
            <a:off x="5401096" y="2291002"/>
            <a:ext cx="371748" cy="371227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2"/>
          <p:cNvSpPr/>
          <p:nvPr/>
        </p:nvSpPr>
        <p:spPr>
          <a:xfrm>
            <a:off x="5344425" y="2778917"/>
            <a:ext cx="3540300" cy="1858500"/>
          </a:xfrm>
          <a:prstGeom prst="roundRect">
            <a:avLst>
              <a:gd name="adj" fmla="val 11492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228600" rIns="182875" bIns="91425" anchor="t" anchorCtr="0">
            <a:noAutofit/>
          </a:bodyPr>
          <a:lstStyle/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rPr>
              <a:t>Share your contact information. </a:t>
            </a:r>
            <a:endParaRPr sz="1600">
              <a:solidFill>
                <a:schemeClr val="lt1"/>
              </a:solidFill>
              <a:latin typeface="Afacad Flux SemiBold"/>
              <a:ea typeface="Afacad Flux SemiBold"/>
              <a:cs typeface="Afacad Flux SemiBold"/>
              <a:sym typeface="Afacad Flux SemiBold"/>
            </a:endParaRP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rPr>
              <a:t>This can be your work email, your LinkedIn profile, your phone number – wherever you want team members to reach out. </a:t>
            </a:r>
            <a:endParaRPr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pic>
        <p:nvPicPr>
          <p:cNvPr id="382" name="Google Shape;382;p52" title="E366AF56-24B6-4652-ADFD-DBB47433AE7C_1_105_c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-510" t="42794" r="510" b="15018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16667"/>
            </a:avLst>
          </a:prstGeom>
        </p:spPr>
      </p:pic>
      <p:sp>
        <p:nvSpPr>
          <p:cNvPr id="383" name="Google Shape;383;p52"/>
          <p:cNvSpPr txBox="1">
            <a:spLocks noGrp="1"/>
          </p:cNvSpPr>
          <p:nvPr>
            <p:ph type="subTitle" idx="4294967295"/>
          </p:nvPr>
        </p:nvSpPr>
        <p:spPr>
          <a:xfrm>
            <a:off x="1381975" y="4248500"/>
            <a:ext cx="1728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Gavin</a:t>
            </a:r>
            <a:endParaRPr/>
          </a:p>
        </p:txBody>
      </p:sp>
      <p:sp>
        <p:nvSpPr>
          <p:cNvPr id="384" name="Google Shape;384;p52"/>
          <p:cNvSpPr/>
          <p:nvPr/>
        </p:nvSpPr>
        <p:spPr>
          <a:xfrm>
            <a:off x="6708903" y="3243905"/>
            <a:ext cx="1851900" cy="466800"/>
          </a:xfrm>
          <a:prstGeom prst="roundRect">
            <a:avLst>
              <a:gd name="adj" fmla="val 50000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>
                <a:solidFill>
                  <a:schemeClr val="lt1"/>
                </a:solidFill>
                <a:latin typeface="Afacad Flux Medium"/>
                <a:ea typeface="Afacad Flux Medium"/>
                <a:cs typeface="Afacad Flux Medium"/>
                <a:sym typeface="Afacad Flux Medium"/>
              </a:rPr>
              <a:t>Sammy</a:t>
            </a:r>
            <a:endParaRPr>
              <a:solidFill>
                <a:schemeClr val="lt1"/>
              </a:solidFill>
              <a:latin typeface="Afacad Flux Medium"/>
              <a:ea typeface="Afacad Flux Medium"/>
              <a:cs typeface="Afacad Flux Medium"/>
              <a:sym typeface="Afacad Flux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53" title="43489358-B2EE-4FFA-9261-D422E1F9642C_1_105_c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401" b="12393"/>
          <a:stretch/>
        </p:blipFill>
        <p:spPr>
          <a:xfrm>
            <a:off x="228700" y="1186575"/>
            <a:ext cx="1655100" cy="1659600"/>
          </a:xfrm>
          <a:prstGeom prst="teardrop">
            <a:avLst>
              <a:gd name="adj" fmla="val 100000"/>
            </a:avLst>
          </a:prstGeom>
        </p:spPr>
      </p:pic>
      <p:pic>
        <p:nvPicPr>
          <p:cNvPr id="390" name="Google Shape;390;p53" title="5A359DD7-5AB0-42A3-A625-4B3DCBAA1BB4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2401" b="12393"/>
          <a:stretch/>
        </p:blipFill>
        <p:spPr>
          <a:xfrm>
            <a:off x="228600" y="3022029"/>
            <a:ext cx="1655100" cy="1659600"/>
          </a:xfrm>
          <a:prstGeom prst="roundRect">
            <a:avLst>
              <a:gd name="adj" fmla="val 16667"/>
            </a:avLst>
          </a:prstGeom>
        </p:spPr>
      </p:pic>
      <p:pic>
        <p:nvPicPr>
          <p:cNvPr id="391" name="Google Shape;391;p53" title="4E4ACABA-BC79-4B61-A051-BF41447BAA9A_1_105_c.jpeg"/>
          <p:cNvPicPr preferRelativeResize="0">
            <a:picLocks noGrp="1"/>
          </p:cNvPicPr>
          <p:nvPr>
            <p:ph type="pic" idx="5"/>
          </p:nvPr>
        </p:nvPicPr>
        <p:blipFill rotWithShape="1">
          <a:blip r:embed="rId5">
            <a:alphaModFix/>
          </a:blip>
          <a:srcRect l="13121" r="13121"/>
          <a:stretch/>
        </p:blipFill>
        <p:spPr>
          <a:xfrm>
            <a:off x="3759350" y="1186575"/>
            <a:ext cx="3437100" cy="3495000"/>
          </a:xfrm>
          <a:prstGeom prst="roundRect">
            <a:avLst>
              <a:gd name="adj" fmla="val 16667"/>
            </a:avLst>
          </a:prstGeom>
        </p:spPr>
      </p:pic>
      <p:pic>
        <p:nvPicPr>
          <p:cNvPr id="392" name="Google Shape;392;p53" title="44643C78-72E0-46FD-9AE5-F399A5907F89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t="12401" b="12393"/>
          <a:stretch/>
        </p:blipFill>
        <p:spPr>
          <a:xfrm>
            <a:off x="1994025" y="1186579"/>
            <a:ext cx="1655100" cy="1659600"/>
          </a:xfrm>
          <a:prstGeom prst="roundRect">
            <a:avLst>
              <a:gd name="adj" fmla="val 16667"/>
            </a:avLst>
          </a:prstGeom>
        </p:spPr>
      </p:pic>
      <p:pic>
        <p:nvPicPr>
          <p:cNvPr id="393" name="Google Shape;393;p53" title="C89F8D52-ABBC-4ABD-92CF-EA2D3A102694_1_105_c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t="90" b="24704"/>
          <a:stretch/>
        </p:blipFill>
        <p:spPr>
          <a:xfrm rot="10800000">
            <a:off x="1993975" y="3022025"/>
            <a:ext cx="1655100" cy="1659600"/>
          </a:xfrm>
          <a:prstGeom prst="teardrop">
            <a:avLst>
              <a:gd name="adj" fmla="val 100000"/>
            </a:avLst>
          </a:prstGeom>
        </p:spPr>
      </p:pic>
      <p:pic>
        <p:nvPicPr>
          <p:cNvPr id="394" name="Google Shape;394;p53" title="DA91AA19-9470-4727-B5EA-BBB90972E82F_1_105_c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t="22132" b="2662"/>
          <a:stretch/>
        </p:blipFill>
        <p:spPr>
          <a:xfrm>
            <a:off x="7306725" y="3022025"/>
            <a:ext cx="1655100" cy="1659600"/>
          </a:xfrm>
          <a:prstGeom prst="teardrop">
            <a:avLst>
              <a:gd name="adj" fmla="val 100000"/>
            </a:avLst>
          </a:prstGeom>
        </p:spPr>
      </p:pic>
      <p:pic>
        <p:nvPicPr>
          <p:cNvPr id="395" name="Google Shape;395;p53" title="8474286F-0118-4DD9-93DD-23BC0B25B291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t="12401" b="12393"/>
          <a:stretch/>
        </p:blipFill>
        <p:spPr>
          <a:xfrm>
            <a:off x="7306675" y="1186579"/>
            <a:ext cx="1655100" cy="1659600"/>
          </a:xfrm>
          <a:prstGeom prst="roundRect">
            <a:avLst>
              <a:gd name="adj" fmla="val 16667"/>
            </a:avLst>
          </a:prstGeom>
        </p:spPr>
      </p:pic>
      <p:pic>
        <p:nvPicPr>
          <p:cNvPr id="396" name="Google Shape;396;p53" title="D2B63D58-0264-4B66-98C2-7030A60B1AF4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0">
            <a:alphaModFix/>
          </a:blip>
          <a:srcRect t="32279" b="32279"/>
          <a:stretch/>
        </p:blipFill>
        <p:spPr>
          <a:xfrm>
            <a:off x="228700" y="228600"/>
            <a:ext cx="1655100" cy="782100"/>
          </a:xfrm>
          <a:prstGeom prst="roundRect">
            <a:avLst>
              <a:gd name="adj" fmla="val 16667"/>
            </a:avLst>
          </a:prstGeom>
        </p:spPr>
      </p:pic>
      <p:pic>
        <p:nvPicPr>
          <p:cNvPr id="397" name="Google Shape;397;p53" title="75400849-72F4-4622-9084-0836CDC53AE6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1">
            <a:alphaModFix/>
          </a:blip>
          <a:srcRect t="24468" b="40090"/>
          <a:stretch/>
        </p:blipFill>
        <p:spPr>
          <a:xfrm>
            <a:off x="1993975" y="228625"/>
            <a:ext cx="1655100" cy="782100"/>
          </a:xfrm>
          <a:prstGeom prst="roundRect">
            <a:avLst>
              <a:gd name="adj" fmla="val 16667"/>
            </a:avLst>
          </a:prstGeom>
        </p:spPr>
      </p:pic>
      <p:pic>
        <p:nvPicPr>
          <p:cNvPr id="398" name="Google Shape;398;p53" title="4255D9EE-07D7-45F2-8EE6-49CF9BC564B1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2">
            <a:alphaModFix/>
          </a:blip>
          <a:srcRect l="890" t="24468" r="-889" b="40090"/>
          <a:stretch/>
        </p:blipFill>
        <p:spPr>
          <a:xfrm>
            <a:off x="3759250" y="228625"/>
            <a:ext cx="1655100" cy="782100"/>
          </a:xfrm>
          <a:prstGeom prst="roundRect">
            <a:avLst>
              <a:gd name="adj" fmla="val 16667"/>
            </a:avLst>
          </a:prstGeom>
        </p:spPr>
      </p:pic>
      <p:pic>
        <p:nvPicPr>
          <p:cNvPr id="399" name="Google Shape;399;p53" title="CD1EF1A8-D7B3-4840-B78A-A5DD952DDB22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3">
            <a:alphaModFix/>
          </a:blip>
          <a:srcRect t="32279" b="32279"/>
          <a:stretch/>
        </p:blipFill>
        <p:spPr>
          <a:xfrm>
            <a:off x="5524525" y="228600"/>
            <a:ext cx="1655100" cy="782100"/>
          </a:xfrm>
          <a:prstGeom prst="roundRect">
            <a:avLst>
              <a:gd name="adj" fmla="val 16667"/>
            </a:avLst>
          </a:prstGeom>
        </p:spPr>
      </p:pic>
      <p:pic>
        <p:nvPicPr>
          <p:cNvPr id="400" name="Google Shape;400;p53" title="93889B05-A9BC-4C87-B1BA-83447EE957E1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4">
            <a:alphaModFix/>
          </a:blip>
          <a:srcRect t="32279" b="32279"/>
          <a:stretch/>
        </p:blipFill>
        <p:spPr>
          <a:xfrm>
            <a:off x="7289800" y="228625"/>
            <a:ext cx="1655100" cy="7821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4" title="74019E00-B960-4DBE-A1D8-F200BF5BB3E1_1_105_c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401" b="12393"/>
          <a:stretch/>
        </p:blipFill>
        <p:spPr>
          <a:xfrm>
            <a:off x="158538" y="228600"/>
            <a:ext cx="1655100" cy="1659600"/>
          </a:xfrm>
          <a:prstGeom prst="teardrop">
            <a:avLst>
              <a:gd name="adj" fmla="val 100000"/>
            </a:avLst>
          </a:prstGeom>
        </p:spPr>
      </p:pic>
      <p:pic>
        <p:nvPicPr>
          <p:cNvPr id="406" name="Google Shape;406;p54" title="C23F842E-4388-4B5C-B66E-7A115170E9E8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2401" b="12393"/>
          <a:stretch/>
        </p:blipFill>
        <p:spPr>
          <a:xfrm>
            <a:off x="158438" y="2064054"/>
            <a:ext cx="1655100" cy="1659600"/>
          </a:xfrm>
          <a:prstGeom prst="roundRect">
            <a:avLst>
              <a:gd name="adj" fmla="val 16667"/>
            </a:avLst>
          </a:prstGeom>
        </p:spPr>
      </p:pic>
      <p:pic>
        <p:nvPicPr>
          <p:cNvPr id="407" name="Google Shape;407;p54" title="95E0EEE9-6883-4CAF-AD1B-CC9D90B16BAE_1_105_c.jpeg"/>
          <p:cNvPicPr preferRelativeResize="0">
            <a:picLocks noGrp="1"/>
          </p:cNvPicPr>
          <p:nvPr>
            <p:ph type="pic" idx="5"/>
          </p:nvPr>
        </p:nvPicPr>
        <p:blipFill rotWithShape="1">
          <a:blip r:embed="rId5">
            <a:alphaModFix/>
          </a:blip>
          <a:srcRect t="11866" b="11866"/>
          <a:stretch/>
        </p:blipFill>
        <p:spPr>
          <a:xfrm>
            <a:off x="3689188" y="228600"/>
            <a:ext cx="3437100" cy="3495000"/>
          </a:xfrm>
          <a:prstGeom prst="roundRect">
            <a:avLst>
              <a:gd name="adj" fmla="val 16667"/>
            </a:avLst>
          </a:prstGeom>
        </p:spPr>
      </p:pic>
      <p:pic>
        <p:nvPicPr>
          <p:cNvPr id="408" name="Google Shape;408;p54" title="55AD3055-BD92-4EF7-AF90-A289FE69BF38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t="12401" b="12393"/>
          <a:stretch/>
        </p:blipFill>
        <p:spPr>
          <a:xfrm>
            <a:off x="1923863" y="228604"/>
            <a:ext cx="1655100" cy="1659600"/>
          </a:xfrm>
          <a:prstGeom prst="roundRect">
            <a:avLst>
              <a:gd name="adj" fmla="val 16667"/>
            </a:avLst>
          </a:prstGeom>
        </p:spPr>
      </p:pic>
      <p:pic>
        <p:nvPicPr>
          <p:cNvPr id="409" name="Google Shape;409;p54" title="4C30BC4E-A81F-4D08-8EB2-49CB51425311_1_105_c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t="12401" b="12393"/>
          <a:stretch/>
        </p:blipFill>
        <p:spPr>
          <a:xfrm rot="10800000">
            <a:off x="1923813" y="2064050"/>
            <a:ext cx="1655100" cy="1659600"/>
          </a:xfrm>
          <a:prstGeom prst="teardrop">
            <a:avLst>
              <a:gd name="adj" fmla="val 100000"/>
            </a:avLst>
          </a:prstGeom>
        </p:spPr>
      </p:pic>
      <p:pic>
        <p:nvPicPr>
          <p:cNvPr id="410" name="Google Shape;410;p54" title="29319C23-A6FE-4381-A7A1-745D49A9A52B_1_105_c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t="12401" b="12393"/>
          <a:stretch/>
        </p:blipFill>
        <p:spPr>
          <a:xfrm>
            <a:off x="7236563" y="2064050"/>
            <a:ext cx="1655100" cy="1659600"/>
          </a:xfrm>
          <a:prstGeom prst="teardrop">
            <a:avLst>
              <a:gd name="adj" fmla="val 100000"/>
            </a:avLst>
          </a:prstGeom>
        </p:spPr>
      </p:pic>
      <p:pic>
        <p:nvPicPr>
          <p:cNvPr id="411" name="Google Shape;411;p54" title="E8D19FA1-E678-4549-80D7-4E9F708F522A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t="12401" b="12393"/>
          <a:stretch/>
        </p:blipFill>
        <p:spPr>
          <a:xfrm>
            <a:off x="7236513" y="228604"/>
            <a:ext cx="1655100" cy="1659600"/>
          </a:xfrm>
          <a:prstGeom prst="roundRect">
            <a:avLst>
              <a:gd name="adj" fmla="val 16667"/>
            </a:avLst>
          </a:prstGeom>
        </p:spPr>
      </p:pic>
      <p:pic>
        <p:nvPicPr>
          <p:cNvPr id="412" name="Google Shape;412;p54" title="082F375E-AF32-44B7-837C-DE0ED75FD77E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0">
            <a:alphaModFix/>
          </a:blip>
          <a:srcRect t="36521" b="28037"/>
          <a:stretch/>
        </p:blipFill>
        <p:spPr>
          <a:xfrm>
            <a:off x="260850" y="4049875"/>
            <a:ext cx="1655100" cy="782100"/>
          </a:xfrm>
          <a:prstGeom prst="roundRect">
            <a:avLst>
              <a:gd name="adj" fmla="val 16667"/>
            </a:avLst>
          </a:prstGeom>
        </p:spPr>
      </p:pic>
      <p:pic>
        <p:nvPicPr>
          <p:cNvPr id="413" name="Google Shape;413;p54" title="BD6B7BD2-1E7E-4DDC-AB95-2D0258F598F5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1">
            <a:alphaModFix/>
          </a:blip>
          <a:srcRect t="32279" b="32279"/>
          <a:stretch/>
        </p:blipFill>
        <p:spPr>
          <a:xfrm>
            <a:off x="2026125" y="4049900"/>
            <a:ext cx="1655100" cy="782100"/>
          </a:xfrm>
          <a:prstGeom prst="roundRect">
            <a:avLst>
              <a:gd name="adj" fmla="val 16667"/>
            </a:avLst>
          </a:prstGeom>
        </p:spPr>
      </p:pic>
      <p:pic>
        <p:nvPicPr>
          <p:cNvPr id="414" name="Google Shape;414;p54" title="FF6C8BD2-289A-463D-9E76-08139B340D89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2">
            <a:alphaModFix/>
          </a:blip>
          <a:srcRect t="28281" b="36277"/>
          <a:stretch/>
        </p:blipFill>
        <p:spPr>
          <a:xfrm>
            <a:off x="3791400" y="4049900"/>
            <a:ext cx="1655100" cy="782100"/>
          </a:xfrm>
          <a:prstGeom prst="roundRect">
            <a:avLst>
              <a:gd name="adj" fmla="val 16667"/>
            </a:avLst>
          </a:prstGeom>
        </p:spPr>
      </p:pic>
      <p:pic>
        <p:nvPicPr>
          <p:cNvPr id="415" name="Google Shape;415;p54" title="A3A918F5-D4FB-4B07-8A89-6D47A68F2911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3">
            <a:alphaModFix/>
          </a:blip>
          <a:srcRect t="32279" b="32279"/>
          <a:stretch/>
        </p:blipFill>
        <p:spPr>
          <a:xfrm>
            <a:off x="5556675" y="4049875"/>
            <a:ext cx="1655100" cy="782100"/>
          </a:xfrm>
          <a:prstGeom prst="roundRect">
            <a:avLst>
              <a:gd name="adj" fmla="val 16667"/>
            </a:avLst>
          </a:prstGeom>
        </p:spPr>
      </p:pic>
      <p:pic>
        <p:nvPicPr>
          <p:cNvPr id="416" name="Google Shape;416;p54" title="A957EDFC-7E90-4DC2-BBA1-F6D52640E74B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4">
            <a:alphaModFix/>
          </a:blip>
          <a:srcRect l="-16678" t="24114" r="-19469" b="27636"/>
          <a:stretch/>
        </p:blipFill>
        <p:spPr>
          <a:xfrm>
            <a:off x="7321950" y="4049900"/>
            <a:ext cx="1655100" cy="7821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5" title="DA9ED938-9439-47DE-B15B-64C7BC552B6C_1_105_c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401" b="12393"/>
          <a:stretch/>
        </p:blipFill>
        <p:spPr>
          <a:xfrm>
            <a:off x="228700" y="1186575"/>
            <a:ext cx="1655100" cy="1659600"/>
          </a:xfrm>
          <a:prstGeom prst="teardrop">
            <a:avLst>
              <a:gd name="adj" fmla="val 100000"/>
            </a:avLst>
          </a:prstGeom>
        </p:spPr>
      </p:pic>
      <p:pic>
        <p:nvPicPr>
          <p:cNvPr id="422" name="Google Shape;422;p55" title="09F2921B-C474-4B1E-9C33-1052DD5BB6B6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2401" b="12393"/>
          <a:stretch/>
        </p:blipFill>
        <p:spPr>
          <a:xfrm>
            <a:off x="228600" y="3022029"/>
            <a:ext cx="1655100" cy="1659600"/>
          </a:xfrm>
          <a:prstGeom prst="roundRect">
            <a:avLst>
              <a:gd name="adj" fmla="val 16667"/>
            </a:avLst>
          </a:prstGeom>
        </p:spPr>
      </p:pic>
      <p:pic>
        <p:nvPicPr>
          <p:cNvPr id="423" name="Google Shape;423;p55" title="5CEBDBAE-75A5-41EE-923B-9076D5E63073_1_105_c.jpeg"/>
          <p:cNvPicPr preferRelativeResize="0">
            <a:picLocks noGrp="1"/>
          </p:cNvPicPr>
          <p:nvPr>
            <p:ph type="pic" idx="5"/>
          </p:nvPr>
        </p:nvPicPr>
        <p:blipFill rotWithShape="1">
          <a:blip r:embed="rId5">
            <a:alphaModFix/>
          </a:blip>
          <a:srcRect t="11866" b="11866"/>
          <a:stretch/>
        </p:blipFill>
        <p:spPr>
          <a:xfrm>
            <a:off x="3759350" y="1186575"/>
            <a:ext cx="3437100" cy="3495000"/>
          </a:xfrm>
          <a:prstGeom prst="roundRect">
            <a:avLst>
              <a:gd name="adj" fmla="val 16667"/>
            </a:avLst>
          </a:prstGeom>
        </p:spPr>
      </p:pic>
      <p:pic>
        <p:nvPicPr>
          <p:cNvPr id="424" name="Google Shape;424;p55" title="F00FB2AC-25D0-4B13-89EE-12D8957CABBA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t="12401" b="12393"/>
          <a:stretch/>
        </p:blipFill>
        <p:spPr>
          <a:xfrm>
            <a:off x="1994025" y="1186579"/>
            <a:ext cx="1655100" cy="1659600"/>
          </a:xfrm>
          <a:prstGeom prst="roundRect">
            <a:avLst>
              <a:gd name="adj" fmla="val 16667"/>
            </a:avLst>
          </a:prstGeom>
        </p:spPr>
      </p:pic>
      <p:pic>
        <p:nvPicPr>
          <p:cNvPr id="425" name="Google Shape;425;p55" title="C89F8D52-ABBC-4ABD-92CF-EA2D3A102694_1_105_c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t="90" b="24704"/>
          <a:stretch/>
        </p:blipFill>
        <p:spPr>
          <a:xfrm rot="10800000">
            <a:off x="1993975" y="3022025"/>
            <a:ext cx="1655100" cy="1659600"/>
          </a:xfrm>
          <a:prstGeom prst="teardrop">
            <a:avLst>
              <a:gd name="adj" fmla="val 100000"/>
            </a:avLst>
          </a:prstGeom>
        </p:spPr>
      </p:pic>
      <p:pic>
        <p:nvPicPr>
          <p:cNvPr id="426" name="Google Shape;426;p55" title="AC6BB9A6-EBA2-45CF-923F-7C9BC069C700_1_105_c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t="12401" b="12393"/>
          <a:stretch/>
        </p:blipFill>
        <p:spPr>
          <a:xfrm>
            <a:off x="7306725" y="3022025"/>
            <a:ext cx="1655100" cy="1659600"/>
          </a:xfrm>
          <a:prstGeom prst="teardrop">
            <a:avLst>
              <a:gd name="adj" fmla="val 100000"/>
            </a:avLst>
          </a:prstGeom>
        </p:spPr>
      </p:pic>
      <p:pic>
        <p:nvPicPr>
          <p:cNvPr id="427" name="Google Shape;427;p55" title="C2D25D77-5739-4B6B-A0A1-732C37A1271D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9">
            <a:alphaModFix/>
          </a:blip>
          <a:srcRect t="12401" b="12393"/>
          <a:stretch/>
        </p:blipFill>
        <p:spPr>
          <a:xfrm>
            <a:off x="7306675" y="1186579"/>
            <a:ext cx="1655100" cy="1659600"/>
          </a:xfrm>
          <a:prstGeom prst="roundRect">
            <a:avLst>
              <a:gd name="adj" fmla="val 16667"/>
            </a:avLst>
          </a:prstGeom>
        </p:spPr>
      </p:pic>
      <p:pic>
        <p:nvPicPr>
          <p:cNvPr id="428" name="Google Shape;428;p55" title="87070082-D72A-4CA5-A526-C0F3148349CE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0">
            <a:alphaModFix/>
          </a:blip>
          <a:srcRect t="16292" b="48266"/>
          <a:stretch/>
        </p:blipFill>
        <p:spPr>
          <a:xfrm>
            <a:off x="228700" y="228600"/>
            <a:ext cx="1655100" cy="782100"/>
          </a:xfrm>
          <a:prstGeom prst="roundRect">
            <a:avLst>
              <a:gd name="adj" fmla="val 16667"/>
            </a:avLst>
          </a:prstGeom>
        </p:spPr>
      </p:pic>
      <p:pic>
        <p:nvPicPr>
          <p:cNvPr id="429" name="Google Shape;429;p55" title="8D53BAE5-525E-4323-B6BF-D0A9E439DF6D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1">
            <a:alphaModFix/>
          </a:blip>
          <a:srcRect t="32279" b="32279"/>
          <a:stretch/>
        </p:blipFill>
        <p:spPr>
          <a:xfrm>
            <a:off x="1993975" y="228625"/>
            <a:ext cx="1655100" cy="782100"/>
          </a:xfrm>
          <a:prstGeom prst="roundRect">
            <a:avLst>
              <a:gd name="adj" fmla="val 16667"/>
            </a:avLst>
          </a:prstGeom>
        </p:spPr>
      </p:pic>
      <p:pic>
        <p:nvPicPr>
          <p:cNvPr id="430" name="Google Shape;430;p55" title="2DF61230-CAD6-4F62-B634-351F24AE8106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2">
            <a:alphaModFix/>
          </a:blip>
          <a:srcRect t="32279" b="32279"/>
          <a:stretch/>
        </p:blipFill>
        <p:spPr>
          <a:xfrm>
            <a:off x="3759250" y="228625"/>
            <a:ext cx="1655100" cy="782100"/>
          </a:xfrm>
          <a:prstGeom prst="roundRect">
            <a:avLst>
              <a:gd name="adj" fmla="val 16667"/>
            </a:avLst>
          </a:prstGeom>
        </p:spPr>
      </p:pic>
      <p:pic>
        <p:nvPicPr>
          <p:cNvPr id="431" name="Google Shape;431;p55" title="7847D8AA-3131-456E-91AE-AB54F7B3B05C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3">
            <a:alphaModFix/>
          </a:blip>
          <a:srcRect t="50000" b="14559"/>
          <a:stretch/>
        </p:blipFill>
        <p:spPr>
          <a:xfrm>
            <a:off x="5524525" y="228600"/>
            <a:ext cx="1655100" cy="782100"/>
          </a:xfrm>
          <a:prstGeom prst="roundRect">
            <a:avLst>
              <a:gd name="adj" fmla="val 16667"/>
            </a:avLst>
          </a:prstGeom>
        </p:spPr>
      </p:pic>
      <p:pic>
        <p:nvPicPr>
          <p:cNvPr id="432" name="Google Shape;432;p55" title="C2DB8ED8-EF04-460B-B0D8-7301A08ABE1A_1_105_c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14">
            <a:alphaModFix/>
          </a:blip>
          <a:srcRect t="45070" b="19488"/>
          <a:stretch/>
        </p:blipFill>
        <p:spPr>
          <a:xfrm>
            <a:off x="7289800" y="228625"/>
            <a:ext cx="1655100" cy="7821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3"/>
          <p:cNvSpPr/>
          <p:nvPr/>
        </p:nvSpPr>
        <p:spPr>
          <a:xfrm>
            <a:off x="231625" y="2580725"/>
            <a:ext cx="2085600" cy="21030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85641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286" name="Google Shape;286;p43"/>
          <p:cNvSpPr/>
          <p:nvPr/>
        </p:nvSpPr>
        <p:spPr>
          <a:xfrm>
            <a:off x="6802799" y="1115100"/>
            <a:ext cx="1976400" cy="2103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85641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287" name="Google Shape;287;p43"/>
          <p:cNvSpPr/>
          <p:nvPr/>
        </p:nvSpPr>
        <p:spPr>
          <a:xfrm>
            <a:off x="4615825" y="2573975"/>
            <a:ext cx="2085600" cy="2103000"/>
          </a:xfrm>
          <a:prstGeom prst="roundRect">
            <a:avLst>
              <a:gd name="adj" fmla="val 16667"/>
            </a:avLst>
          </a:pr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85641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288" name="Google Shape;288;p43"/>
          <p:cNvSpPr/>
          <p:nvPr/>
        </p:nvSpPr>
        <p:spPr>
          <a:xfrm>
            <a:off x="2423700" y="1115100"/>
            <a:ext cx="2100900" cy="21288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85641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289" name="Google Shape;289;p43"/>
          <p:cNvSpPr txBox="1">
            <a:spLocks noGrp="1"/>
          </p:cNvSpPr>
          <p:nvPr>
            <p:ph type="title"/>
          </p:nvPr>
        </p:nvSpPr>
        <p:spPr>
          <a:xfrm>
            <a:off x="137150" y="228600"/>
            <a:ext cx="64803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/>
              <a:t>Biosecurity- Before Arrival </a:t>
            </a:r>
            <a:endParaRPr/>
          </a:p>
        </p:txBody>
      </p:sp>
      <p:sp>
        <p:nvSpPr>
          <p:cNvPr id="290" name="Google Shape;290;p43"/>
          <p:cNvSpPr txBox="1">
            <a:spLocks noGrp="1"/>
          </p:cNvSpPr>
          <p:nvPr>
            <p:ph type="body" idx="2"/>
          </p:nvPr>
        </p:nvSpPr>
        <p:spPr>
          <a:xfrm>
            <a:off x="399325" y="2902075"/>
            <a:ext cx="1711800" cy="1508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400" b="1">
                <a:latin typeface="Arial"/>
                <a:ea typeface="Arial"/>
                <a:cs typeface="Arial"/>
                <a:sym typeface="Arial"/>
              </a:rPr>
              <a:t>Photos of rodent traps and poison bait stations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on board — these must be </a:t>
            </a:r>
            <a:r>
              <a:rPr lang="en" sz="1400" b="1">
                <a:latin typeface="Arial"/>
                <a:ea typeface="Arial"/>
                <a:cs typeface="Arial"/>
                <a:sym typeface="Arial"/>
              </a:rPr>
              <a:t>in place for at least one full week before arrival</a:t>
            </a:r>
            <a:endParaRPr sz="1200"/>
          </a:p>
        </p:txBody>
      </p:sp>
      <p:sp>
        <p:nvSpPr>
          <p:cNvPr id="291" name="Google Shape;291;p43"/>
          <p:cNvSpPr txBox="1">
            <a:spLocks noGrp="1"/>
          </p:cNvSpPr>
          <p:nvPr>
            <p:ph type="body" idx="4"/>
          </p:nvPr>
        </p:nvSpPr>
        <p:spPr>
          <a:xfrm>
            <a:off x="2612175" y="1717800"/>
            <a:ext cx="1711800" cy="923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500" b="1">
                <a:latin typeface="Arial"/>
                <a:ea typeface="Arial"/>
                <a:cs typeface="Arial"/>
                <a:sym typeface="Arial"/>
              </a:rPr>
              <a:t>Rat guards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 fitted to all mooring lines if you'll tie to a wharf or jetty.</a:t>
            </a:r>
            <a:endParaRPr sz="1300"/>
          </a:p>
        </p:txBody>
      </p:sp>
      <p:sp>
        <p:nvSpPr>
          <p:cNvPr id="292" name="Google Shape;292;p43"/>
          <p:cNvSpPr txBox="1">
            <a:spLocks noGrp="1"/>
          </p:cNvSpPr>
          <p:nvPr>
            <p:ph type="body" idx="6"/>
          </p:nvPr>
        </p:nvSpPr>
        <p:spPr>
          <a:xfrm>
            <a:off x="4800163" y="3337800"/>
            <a:ext cx="1711800" cy="1077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" sz="1400" b="1">
                <a:latin typeface="Arial"/>
                <a:ea typeface="Arial"/>
                <a:cs typeface="Arial"/>
                <a:sym typeface="Arial"/>
              </a:rPr>
              <a:t>photo of your hull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, ideally from above the waterline, and the </a:t>
            </a:r>
            <a:r>
              <a:rPr lang="en" sz="1400" b="1">
                <a:latin typeface="Arial"/>
                <a:ea typeface="Arial"/>
                <a:cs typeface="Arial"/>
                <a:sym typeface="Arial"/>
              </a:rPr>
              <a:t>date it was last cleaned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.</a:t>
            </a:r>
            <a:endParaRPr sz="1200"/>
          </a:p>
        </p:txBody>
      </p:sp>
      <p:sp>
        <p:nvSpPr>
          <p:cNvPr id="293" name="Google Shape;293;p43"/>
          <p:cNvSpPr txBox="1">
            <a:spLocks noGrp="1"/>
          </p:cNvSpPr>
          <p:nvPr>
            <p:ph type="body" idx="8"/>
          </p:nvPr>
        </p:nvSpPr>
        <p:spPr>
          <a:xfrm>
            <a:off x="6999525" y="1562700"/>
            <a:ext cx="1711800" cy="1503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30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" sz="1300" b="1">
                <a:latin typeface="Arial"/>
                <a:ea typeface="Arial"/>
                <a:cs typeface="Arial"/>
                <a:sym typeface="Arial"/>
              </a:rPr>
              <a:t>completed Biosecurity Declaration</a:t>
            </a:r>
            <a:r>
              <a:rPr lang="en" sz="1300">
                <a:latin typeface="Arial"/>
                <a:ea typeface="Arial"/>
                <a:cs typeface="Arial"/>
                <a:sym typeface="Arial"/>
              </a:rPr>
              <a:t> – 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300">
                <a:latin typeface="Arial"/>
                <a:ea typeface="Arial"/>
                <a:cs typeface="Arial"/>
                <a:sym typeface="Arial"/>
              </a:rPr>
              <a:t>usually the last two pages of the form provided by the Island Board.</a:t>
            </a:r>
            <a:endParaRPr sz="1100"/>
          </a:p>
        </p:txBody>
      </p:sp>
      <p:pic>
        <p:nvPicPr>
          <p:cNvPr id="294" name="Google Shape;294;p43" descr="A close-up of two computer plug cables."/>
          <p:cNvPicPr preferRelativeResize="0"/>
          <p:nvPr/>
        </p:nvPicPr>
        <p:blipFill rotWithShape="1">
          <a:blip r:embed="rId3">
            <a:alphaModFix/>
          </a:blip>
          <a:srcRect t="33901" b="22541"/>
          <a:stretch/>
        </p:blipFill>
        <p:spPr>
          <a:xfrm>
            <a:off x="2436775" y="3337800"/>
            <a:ext cx="2065800" cy="135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pic>
        <p:nvPicPr>
          <p:cNvPr id="295" name="Google Shape;295;p43" title="IMG_1028.jpeg"/>
          <p:cNvPicPr preferRelativeResize="0">
            <a:picLocks noGrp="1"/>
          </p:cNvPicPr>
          <p:nvPr>
            <p:ph type="pic" idx="9"/>
          </p:nvPr>
        </p:nvPicPr>
        <p:blipFill rotWithShape="1">
          <a:blip r:embed="rId4">
            <a:alphaModFix/>
          </a:blip>
          <a:srcRect t="25666" b="25666"/>
          <a:stretch/>
        </p:blipFill>
        <p:spPr>
          <a:xfrm>
            <a:off x="4618950" y="1116450"/>
            <a:ext cx="2085600" cy="1353300"/>
          </a:xfrm>
          <a:prstGeom prst="roundRect">
            <a:avLst>
              <a:gd name="adj" fmla="val 16667"/>
            </a:avLst>
          </a:prstGeom>
        </p:spPr>
      </p:pic>
      <p:pic>
        <p:nvPicPr>
          <p:cNvPr id="296" name="Google Shape;296;p43" title="download.jpeg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5">
            <a:alphaModFix/>
          </a:blip>
          <a:srcRect t="17558" b="17552"/>
          <a:stretch/>
        </p:blipFill>
        <p:spPr>
          <a:xfrm>
            <a:off x="228600" y="1124850"/>
            <a:ext cx="2085600" cy="1353300"/>
          </a:xfrm>
          <a:prstGeom prst="roundRect">
            <a:avLst>
              <a:gd name="adj" fmla="val 16667"/>
            </a:avLst>
          </a:prstGeom>
        </p:spPr>
      </p:pic>
      <p:pic>
        <p:nvPicPr>
          <p:cNvPr id="297" name="Google Shape;297;p43" title="2505-Rattenschutz-S-fuer-Belegleinen (1).jpg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6">
            <a:alphaModFix/>
          </a:blip>
          <a:srcRect t="17558" b="17552"/>
          <a:stretch/>
        </p:blipFill>
        <p:spPr>
          <a:xfrm>
            <a:off x="2423725" y="3336138"/>
            <a:ext cx="2085600" cy="1353300"/>
          </a:xfrm>
          <a:prstGeom prst="roundRect">
            <a:avLst>
              <a:gd name="adj" fmla="val 16667"/>
            </a:avLst>
          </a:prstGeom>
        </p:spPr>
      </p:pic>
      <p:pic>
        <p:nvPicPr>
          <p:cNvPr id="298" name="Google Shape;298;p43" title="IMG_1002.jpeg"/>
          <p:cNvPicPr preferRelativeResize="0">
            <a:picLocks noGrp="1"/>
          </p:cNvPicPr>
          <p:nvPr>
            <p:ph type="pic" idx="15"/>
          </p:nvPr>
        </p:nvPicPr>
        <p:blipFill rotWithShape="1">
          <a:blip r:embed="rId7">
            <a:alphaModFix/>
          </a:blip>
          <a:srcRect t="24425" b="24420"/>
          <a:stretch/>
        </p:blipFill>
        <p:spPr>
          <a:xfrm>
            <a:off x="6802800" y="3336150"/>
            <a:ext cx="1984200" cy="13533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377675" y="315175"/>
            <a:ext cx="73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>
                <a:latin typeface="Arial"/>
                <a:ea typeface="Arial"/>
                <a:cs typeface="Arial"/>
                <a:sym typeface="Arial"/>
              </a:rPr>
              <a:t>Once you arrive, your yacht will be subject to a 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biosecurity inspection before anyone can go ashore</a:t>
            </a:r>
            <a:r>
              <a:rPr lang="en" sz="1400" b="0">
                <a:latin typeface="Arial"/>
                <a:ea typeface="Arial"/>
                <a:cs typeface="Arial"/>
                <a:sym typeface="Arial"/>
              </a:rPr>
              <a:t>.</a:t>
            </a:r>
            <a:endParaRPr sz="4100"/>
          </a:p>
        </p:txBody>
      </p:sp>
      <p:pic>
        <p:nvPicPr>
          <p:cNvPr id="304" name="Google Shape;304;p44" title="62d18c08-ac8f-42fb-871f-2784c1230c9f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401" b="12393"/>
          <a:stretch/>
        </p:blipFill>
        <p:spPr>
          <a:xfrm>
            <a:off x="228700" y="1186575"/>
            <a:ext cx="1655100" cy="1659600"/>
          </a:xfrm>
          <a:prstGeom prst="teardrop">
            <a:avLst>
              <a:gd name="adj" fmla="val 100000"/>
            </a:avLst>
          </a:prstGeom>
        </p:spPr>
      </p:pic>
      <p:pic>
        <p:nvPicPr>
          <p:cNvPr id="305" name="Google Shape;305;p44" title="IMG_0977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2401" b="12393"/>
          <a:stretch/>
        </p:blipFill>
        <p:spPr>
          <a:xfrm>
            <a:off x="228600" y="3022029"/>
            <a:ext cx="1655100" cy="1659600"/>
          </a:xfrm>
          <a:prstGeom prst="roundRect">
            <a:avLst>
              <a:gd name="adj" fmla="val 16667"/>
            </a:avLst>
          </a:prstGeom>
        </p:spPr>
      </p:pic>
      <p:pic>
        <p:nvPicPr>
          <p:cNvPr id="306" name="Google Shape;306;p44" title="c5915006-4fd6-4e4d-aac2-2a4bb3ffdae1.jpg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20080" r="20086"/>
          <a:stretch/>
        </p:blipFill>
        <p:spPr>
          <a:xfrm>
            <a:off x="2040400" y="1186575"/>
            <a:ext cx="1568400" cy="3495000"/>
          </a:xfrm>
          <a:prstGeom prst="roundRect">
            <a:avLst>
              <a:gd name="adj" fmla="val 16667"/>
            </a:avLst>
          </a:prstGeom>
        </p:spPr>
      </p:pic>
      <p:pic>
        <p:nvPicPr>
          <p:cNvPr id="307" name="Google Shape;307;p44" title="IMG_1085.jpeg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t="11866" b="11866"/>
          <a:stretch/>
        </p:blipFill>
        <p:spPr>
          <a:xfrm>
            <a:off x="3759350" y="1186575"/>
            <a:ext cx="3437100" cy="3495000"/>
          </a:xfrm>
          <a:prstGeom prst="roundRect">
            <a:avLst>
              <a:gd name="adj" fmla="val 16667"/>
            </a:avLst>
          </a:prstGeom>
        </p:spPr>
      </p:pic>
      <p:pic>
        <p:nvPicPr>
          <p:cNvPr id="308" name="Google Shape;308;p44" title="IMG_0984.jpeg"/>
          <p:cNvPicPr preferRelativeResize="0">
            <a:picLocks noGrp="1"/>
          </p:cNvPicPr>
          <p:nvPr>
            <p:ph type="pic" idx="6"/>
          </p:nvPr>
        </p:nvPicPr>
        <p:blipFill rotWithShape="1">
          <a:blip r:embed="rId7">
            <a:alphaModFix/>
          </a:blip>
          <a:srcRect l="20080" r="20086"/>
          <a:stretch/>
        </p:blipFill>
        <p:spPr>
          <a:xfrm>
            <a:off x="7347000" y="1186575"/>
            <a:ext cx="1568400" cy="34950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5"/>
          <p:cNvSpPr txBox="1">
            <a:spLocks noGrp="1"/>
          </p:cNvSpPr>
          <p:nvPr>
            <p:ph type="title" idx="4294967295"/>
          </p:nvPr>
        </p:nvSpPr>
        <p:spPr>
          <a:xfrm>
            <a:off x="137154" y="170875"/>
            <a:ext cx="3682200" cy="10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/>
              <a:t>Mooring Costs and Bookings</a:t>
            </a:r>
            <a:endParaRPr/>
          </a:p>
        </p:txBody>
      </p:sp>
      <p:pic>
        <p:nvPicPr>
          <p:cNvPr id="314" name="Google Shape;314;p45" title="IMG_0973.jpeg"/>
          <p:cNvPicPr preferRelativeResize="0"/>
          <p:nvPr/>
        </p:nvPicPr>
        <p:blipFill rotWithShape="1">
          <a:blip r:embed="rId3">
            <a:alphaModFix/>
          </a:blip>
          <a:srcRect t="21025" b="345"/>
          <a:stretch/>
        </p:blipFill>
        <p:spPr>
          <a:xfrm>
            <a:off x="3987950" y="-175"/>
            <a:ext cx="49062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" name="Google Shape;315;p45"/>
          <p:cNvGrpSpPr/>
          <p:nvPr/>
        </p:nvGrpSpPr>
        <p:grpSpPr>
          <a:xfrm>
            <a:off x="3926604" y="-175"/>
            <a:ext cx="5230836" cy="5148222"/>
            <a:chOff x="3252050" y="821825"/>
            <a:chExt cx="4129825" cy="4071350"/>
          </a:xfrm>
        </p:grpSpPr>
        <p:sp>
          <p:nvSpPr>
            <p:cNvPr id="316" name="Google Shape;316;p45"/>
            <p:cNvSpPr/>
            <p:nvPr/>
          </p:nvSpPr>
          <p:spPr>
            <a:xfrm>
              <a:off x="3252050" y="821825"/>
              <a:ext cx="2972500" cy="4071350"/>
            </a:xfrm>
            <a:custGeom>
              <a:avLst/>
              <a:gdLst/>
              <a:ahLst/>
              <a:cxnLst/>
              <a:rect l="l" t="t" r="r" b="b"/>
              <a:pathLst>
                <a:path w="118900" h="162854" extrusionOk="0">
                  <a:moveTo>
                    <a:pt x="1" y="0"/>
                  </a:moveTo>
                  <a:lnTo>
                    <a:pt x="1" y="162854"/>
                  </a:lnTo>
                  <a:lnTo>
                    <a:pt x="118900" y="162854"/>
                  </a:lnTo>
                  <a:lnTo>
                    <a:pt x="117958" y="162816"/>
                  </a:lnTo>
                  <a:lnTo>
                    <a:pt x="117015" y="162741"/>
                  </a:lnTo>
                  <a:lnTo>
                    <a:pt x="116073" y="162666"/>
                  </a:lnTo>
                  <a:lnTo>
                    <a:pt x="115130" y="162552"/>
                  </a:lnTo>
                  <a:lnTo>
                    <a:pt x="114188" y="162439"/>
                  </a:lnTo>
                  <a:lnTo>
                    <a:pt x="113283" y="162289"/>
                  </a:lnTo>
                  <a:lnTo>
                    <a:pt x="112378" y="162100"/>
                  </a:lnTo>
                  <a:lnTo>
                    <a:pt x="111474" y="161912"/>
                  </a:lnTo>
                  <a:lnTo>
                    <a:pt x="110569" y="161685"/>
                  </a:lnTo>
                  <a:lnTo>
                    <a:pt x="109664" y="161421"/>
                  </a:lnTo>
                  <a:lnTo>
                    <a:pt x="108797" y="161195"/>
                  </a:lnTo>
                  <a:lnTo>
                    <a:pt x="107930" y="160894"/>
                  </a:lnTo>
                  <a:lnTo>
                    <a:pt x="107063" y="160592"/>
                  </a:lnTo>
                  <a:lnTo>
                    <a:pt x="105366" y="159914"/>
                  </a:lnTo>
                  <a:lnTo>
                    <a:pt x="103708" y="159160"/>
                  </a:lnTo>
                  <a:lnTo>
                    <a:pt x="102087" y="158368"/>
                  </a:lnTo>
                  <a:lnTo>
                    <a:pt x="100541" y="157463"/>
                  </a:lnTo>
                  <a:lnTo>
                    <a:pt x="99033" y="156483"/>
                  </a:lnTo>
                  <a:lnTo>
                    <a:pt x="97563" y="155465"/>
                  </a:lnTo>
                  <a:lnTo>
                    <a:pt x="96168" y="154334"/>
                  </a:lnTo>
                  <a:lnTo>
                    <a:pt x="94811" y="153166"/>
                  </a:lnTo>
                  <a:lnTo>
                    <a:pt x="93529" y="151922"/>
                  </a:lnTo>
                  <a:lnTo>
                    <a:pt x="92285" y="150640"/>
                  </a:lnTo>
                  <a:lnTo>
                    <a:pt x="91117" y="149283"/>
                  </a:lnTo>
                  <a:lnTo>
                    <a:pt x="89986" y="147888"/>
                  </a:lnTo>
                  <a:lnTo>
                    <a:pt x="88968" y="146418"/>
                  </a:lnTo>
                  <a:lnTo>
                    <a:pt x="87988" y="144910"/>
                  </a:lnTo>
                  <a:lnTo>
                    <a:pt x="87083" y="143327"/>
                  </a:lnTo>
                  <a:lnTo>
                    <a:pt x="86254" y="141743"/>
                  </a:lnTo>
                  <a:lnTo>
                    <a:pt x="85537" y="140085"/>
                  </a:lnTo>
                  <a:lnTo>
                    <a:pt x="84859" y="138388"/>
                  </a:lnTo>
                  <a:lnTo>
                    <a:pt x="84557" y="137521"/>
                  </a:lnTo>
                  <a:lnTo>
                    <a:pt x="84256" y="136654"/>
                  </a:lnTo>
                  <a:lnTo>
                    <a:pt x="83992" y="135787"/>
                  </a:lnTo>
                  <a:lnTo>
                    <a:pt x="83766" y="134882"/>
                  </a:lnTo>
                  <a:lnTo>
                    <a:pt x="83539" y="133978"/>
                  </a:lnTo>
                  <a:lnTo>
                    <a:pt x="83351" y="133073"/>
                  </a:lnTo>
                  <a:lnTo>
                    <a:pt x="83162" y="132168"/>
                  </a:lnTo>
                  <a:lnTo>
                    <a:pt x="83012" y="131263"/>
                  </a:lnTo>
                  <a:lnTo>
                    <a:pt x="82899" y="130321"/>
                  </a:lnTo>
                  <a:lnTo>
                    <a:pt x="82785" y="129378"/>
                  </a:lnTo>
                  <a:lnTo>
                    <a:pt x="82710" y="128436"/>
                  </a:lnTo>
                  <a:lnTo>
                    <a:pt x="82635" y="127494"/>
                  </a:lnTo>
                  <a:lnTo>
                    <a:pt x="82597" y="126551"/>
                  </a:lnTo>
                  <a:lnTo>
                    <a:pt x="82597" y="125571"/>
                  </a:lnTo>
                  <a:lnTo>
                    <a:pt x="82597" y="69439"/>
                  </a:lnTo>
                  <a:lnTo>
                    <a:pt x="82559" y="70419"/>
                  </a:lnTo>
                  <a:lnTo>
                    <a:pt x="82484" y="71362"/>
                  </a:lnTo>
                  <a:lnTo>
                    <a:pt x="82408" y="72304"/>
                  </a:lnTo>
                  <a:lnTo>
                    <a:pt x="82295" y="73247"/>
                  </a:lnTo>
                  <a:lnTo>
                    <a:pt x="82182" y="74151"/>
                  </a:lnTo>
                  <a:lnTo>
                    <a:pt x="81994" y="75094"/>
                  </a:lnTo>
                  <a:lnTo>
                    <a:pt x="81843" y="75999"/>
                  </a:lnTo>
                  <a:lnTo>
                    <a:pt x="81654" y="76903"/>
                  </a:lnTo>
                  <a:lnTo>
                    <a:pt x="81428" y="77808"/>
                  </a:lnTo>
                  <a:lnTo>
                    <a:pt x="81164" y="78675"/>
                  </a:lnTo>
                  <a:lnTo>
                    <a:pt x="80901" y="79580"/>
                  </a:lnTo>
                  <a:lnTo>
                    <a:pt x="80637" y="80447"/>
                  </a:lnTo>
                  <a:lnTo>
                    <a:pt x="80335" y="81314"/>
                  </a:lnTo>
                  <a:lnTo>
                    <a:pt x="79656" y="83010"/>
                  </a:lnTo>
                  <a:lnTo>
                    <a:pt x="78903" y="84631"/>
                  </a:lnTo>
                  <a:lnTo>
                    <a:pt x="78111" y="86252"/>
                  </a:lnTo>
                  <a:lnTo>
                    <a:pt x="77206" y="87798"/>
                  </a:lnTo>
                  <a:lnTo>
                    <a:pt x="76226" y="89344"/>
                  </a:lnTo>
                  <a:lnTo>
                    <a:pt x="75170" y="90776"/>
                  </a:lnTo>
                  <a:lnTo>
                    <a:pt x="74077" y="92209"/>
                  </a:lnTo>
                  <a:lnTo>
                    <a:pt x="72909" y="93566"/>
                  </a:lnTo>
                  <a:lnTo>
                    <a:pt x="71665" y="94847"/>
                  </a:lnTo>
                  <a:lnTo>
                    <a:pt x="70383" y="96091"/>
                  </a:lnTo>
                  <a:lnTo>
                    <a:pt x="69026" y="97260"/>
                  </a:lnTo>
                  <a:lnTo>
                    <a:pt x="67631" y="98353"/>
                  </a:lnTo>
                  <a:lnTo>
                    <a:pt x="66161" y="99409"/>
                  </a:lnTo>
                  <a:lnTo>
                    <a:pt x="64653" y="100351"/>
                  </a:lnTo>
                  <a:lnTo>
                    <a:pt x="63069" y="101256"/>
                  </a:lnTo>
                  <a:lnTo>
                    <a:pt x="61486" y="102085"/>
                  </a:lnTo>
                  <a:lnTo>
                    <a:pt x="59827" y="102839"/>
                  </a:lnTo>
                  <a:lnTo>
                    <a:pt x="58131" y="103518"/>
                  </a:lnTo>
                  <a:lnTo>
                    <a:pt x="57264" y="103819"/>
                  </a:lnTo>
                  <a:lnTo>
                    <a:pt x="56397" y="104083"/>
                  </a:lnTo>
                  <a:lnTo>
                    <a:pt x="55530" y="104347"/>
                  </a:lnTo>
                  <a:lnTo>
                    <a:pt x="54625" y="104573"/>
                  </a:lnTo>
                  <a:lnTo>
                    <a:pt x="53720" y="104800"/>
                  </a:lnTo>
                  <a:lnTo>
                    <a:pt x="52816" y="104988"/>
                  </a:lnTo>
                  <a:lnTo>
                    <a:pt x="51911" y="105177"/>
                  </a:lnTo>
                  <a:lnTo>
                    <a:pt x="51006" y="105327"/>
                  </a:lnTo>
                  <a:lnTo>
                    <a:pt x="50064" y="105478"/>
                  </a:lnTo>
                  <a:lnTo>
                    <a:pt x="49121" y="105554"/>
                  </a:lnTo>
                  <a:lnTo>
                    <a:pt x="48179" y="105667"/>
                  </a:lnTo>
                  <a:lnTo>
                    <a:pt x="47236" y="105704"/>
                  </a:lnTo>
                  <a:lnTo>
                    <a:pt x="46256" y="105742"/>
                  </a:lnTo>
                  <a:lnTo>
                    <a:pt x="45314" y="105780"/>
                  </a:lnTo>
                  <a:lnTo>
                    <a:pt x="44334" y="105742"/>
                  </a:lnTo>
                  <a:lnTo>
                    <a:pt x="43391" y="105704"/>
                  </a:lnTo>
                  <a:lnTo>
                    <a:pt x="42449" y="105667"/>
                  </a:lnTo>
                  <a:lnTo>
                    <a:pt x="41506" y="105554"/>
                  </a:lnTo>
                  <a:lnTo>
                    <a:pt x="40564" y="105478"/>
                  </a:lnTo>
                  <a:lnTo>
                    <a:pt x="39621" y="105327"/>
                  </a:lnTo>
                  <a:lnTo>
                    <a:pt x="38717" y="105177"/>
                  </a:lnTo>
                  <a:lnTo>
                    <a:pt x="37812" y="104988"/>
                  </a:lnTo>
                  <a:lnTo>
                    <a:pt x="36907" y="104800"/>
                  </a:lnTo>
                  <a:lnTo>
                    <a:pt x="36002" y="104573"/>
                  </a:lnTo>
                  <a:lnTo>
                    <a:pt x="35098" y="104347"/>
                  </a:lnTo>
                  <a:lnTo>
                    <a:pt x="34231" y="104083"/>
                  </a:lnTo>
                  <a:lnTo>
                    <a:pt x="33363" y="103819"/>
                  </a:lnTo>
                  <a:lnTo>
                    <a:pt x="32496" y="103518"/>
                  </a:lnTo>
                  <a:lnTo>
                    <a:pt x="30800" y="102839"/>
                  </a:lnTo>
                  <a:lnTo>
                    <a:pt x="29141" y="102085"/>
                  </a:lnTo>
                  <a:lnTo>
                    <a:pt x="27558" y="101256"/>
                  </a:lnTo>
                  <a:lnTo>
                    <a:pt x="25975" y="100351"/>
                  </a:lnTo>
                  <a:lnTo>
                    <a:pt x="24467" y="99409"/>
                  </a:lnTo>
                  <a:lnTo>
                    <a:pt x="22997" y="98353"/>
                  </a:lnTo>
                  <a:lnTo>
                    <a:pt x="21602" y="97260"/>
                  </a:lnTo>
                  <a:lnTo>
                    <a:pt x="20245" y="96091"/>
                  </a:lnTo>
                  <a:lnTo>
                    <a:pt x="18963" y="94847"/>
                  </a:lnTo>
                  <a:lnTo>
                    <a:pt x="17719" y="93566"/>
                  </a:lnTo>
                  <a:lnTo>
                    <a:pt x="16550" y="92209"/>
                  </a:lnTo>
                  <a:lnTo>
                    <a:pt x="15419" y="90776"/>
                  </a:lnTo>
                  <a:lnTo>
                    <a:pt x="14401" y="89344"/>
                  </a:lnTo>
                  <a:lnTo>
                    <a:pt x="13421" y="87798"/>
                  </a:lnTo>
                  <a:lnTo>
                    <a:pt x="12517" y="86252"/>
                  </a:lnTo>
                  <a:lnTo>
                    <a:pt x="11725" y="84631"/>
                  </a:lnTo>
                  <a:lnTo>
                    <a:pt x="10971" y="83010"/>
                  </a:lnTo>
                  <a:lnTo>
                    <a:pt x="10292" y="81314"/>
                  </a:lnTo>
                  <a:lnTo>
                    <a:pt x="9991" y="80447"/>
                  </a:lnTo>
                  <a:lnTo>
                    <a:pt x="9689" y="79580"/>
                  </a:lnTo>
                  <a:lnTo>
                    <a:pt x="9463" y="78675"/>
                  </a:lnTo>
                  <a:lnTo>
                    <a:pt x="9199" y="77808"/>
                  </a:lnTo>
                  <a:lnTo>
                    <a:pt x="8973" y="76903"/>
                  </a:lnTo>
                  <a:lnTo>
                    <a:pt x="8784" y="75999"/>
                  </a:lnTo>
                  <a:lnTo>
                    <a:pt x="8596" y="75094"/>
                  </a:lnTo>
                  <a:lnTo>
                    <a:pt x="8445" y="74151"/>
                  </a:lnTo>
                  <a:lnTo>
                    <a:pt x="8332" y="73247"/>
                  </a:lnTo>
                  <a:lnTo>
                    <a:pt x="8219" y="72304"/>
                  </a:lnTo>
                  <a:lnTo>
                    <a:pt x="8144" y="71362"/>
                  </a:lnTo>
                  <a:lnTo>
                    <a:pt x="8068" y="70419"/>
                  </a:lnTo>
                  <a:lnTo>
                    <a:pt x="8031" y="69439"/>
                  </a:lnTo>
                  <a:lnTo>
                    <a:pt x="8031" y="68497"/>
                  </a:lnTo>
                  <a:lnTo>
                    <a:pt x="80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5"/>
            <p:cNvSpPr/>
            <p:nvPr/>
          </p:nvSpPr>
          <p:spPr>
            <a:xfrm>
              <a:off x="5316950" y="821825"/>
              <a:ext cx="907600" cy="907575"/>
            </a:xfrm>
            <a:custGeom>
              <a:avLst/>
              <a:gdLst/>
              <a:ahLst/>
              <a:cxnLst/>
              <a:rect l="l" t="t" r="r" b="b"/>
              <a:pathLst>
                <a:path w="36304" h="36303" extrusionOk="0">
                  <a:moveTo>
                    <a:pt x="1" y="0"/>
                  </a:moveTo>
                  <a:lnTo>
                    <a:pt x="1" y="36303"/>
                  </a:lnTo>
                  <a:lnTo>
                    <a:pt x="39" y="35360"/>
                  </a:lnTo>
                  <a:lnTo>
                    <a:pt x="114" y="34418"/>
                  </a:lnTo>
                  <a:lnTo>
                    <a:pt x="189" y="33476"/>
                  </a:lnTo>
                  <a:lnTo>
                    <a:pt x="303" y="32533"/>
                  </a:lnTo>
                  <a:lnTo>
                    <a:pt x="416" y="31591"/>
                  </a:lnTo>
                  <a:lnTo>
                    <a:pt x="566" y="30686"/>
                  </a:lnTo>
                  <a:lnTo>
                    <a:pt x="755" y="29781"/>
                  </a:lnTo>
                  <a:lnTo>
                    <a:pt x="943" y="28876"/>
                  </a:lnTo>
                  <a:lnTo>
                    <a:pt x="1170" y="27972"/>
                  </a:lnTo>
                  <a:lnTo>
                    <a:pt x="1396" y="27067"/>
                  </a:lnTo>
                  <a:lnTo>
                    <a:pt x="1660" y="26200"/>
                  </a:lnTo>
                  <a:lnTo>
                    <a:pt x="1961" y="25333"/>
                  </a:lnTo>
                  <a:lnTo>
                    <a:pt x="2263" y="24466"/>
                  </a:lnTo>
                  <a:lnTo>
                    <a:pt x="2941" y="22769"/>
                  </a:lnTo>
                  <a:lnTo>
                    <a:pt x="3658" y="21111"/>
                  </a:lnTo>
                  <a:lnTo>
                    <a:pt x="4487" y="19527"/>
                  </a:lnTo>
                  <a:lnTo>
                    <a:pt x="5392" y="17944"/>
                  </a:lnTo>
                  <a:lnTo>
                    <a:pt x="6372" y="16436"/>
                  </a:lnTo>
                  <a:lnTo>
                    <a:pt x="7390" y="14966"/>
                  </a:lnTo>
                  <a:lnTo>
                    <a:pt x="8521" y="13571"/>
                  </a:lnTo>
                  <a:lnTo>
                    <a:pt x="9689" y="12214"/>
                  </a:lnTo>
                  <a:lnTo>
                    <a:pt x="10933" y="10932"/>
                  </a:lnTo>
                  <a:lnTo>
                    <a:pt x="12215" y="9688"/>
                  </a:lnTo>
                  <a:lnTo>
                    <a:pt x="13572" y="8520"/>
                  </a:lnTo>
                  <a:lnTo>
                    <a:pt x="14967" y="7389"/>
                  </a:lnTo>
                  <a:lnTo>
                    <a:pt x="16437" y="6371"/>
                  </a:lnTo>
                  <a:lnTo>
                    <a:pt x="17945" y="5391"/>
                  </a:lnTo>
                  <a:lnTo>
                    <a:pt x="19491" y="4486"/>
                  </a:lnTo>
                  <a:lnTo>
                    <a:pt x="21112" y="3694"/>
                  </a:lnTo>
                  <a:lnTo>
                    <a:pt x="22770" y="2940"/>
                  </a:lnTo>
                  <a:lnTo>
                    <a:pt x="24467" y="2262"/>
                  </a:lnTo>
                  <a:lnTo>
                    <a:pt x="25334" y="1960"/>
                  </a:lnTo>
                  <a:lnTo>
                    <a:pt x="26201" y="1659"/>
                  </a:lnTo>
                  <a:lnTo>
                    <a:pt x="27068" y="1433"/>
                  </a:lnTo>
                  <a:lnTo>
                    <a:pt x="27973" y="1169"/>
                  </a:lnTo>
                  <a:lnTo>
                    <a:pt x="28878" y="942"/>
                  </a:lnTo>
                  <a:lnTo>
                    <a:pt x="29782" y="754"/>
                  </a:lnTo>
                  <a:lnTo>
                    <a:pt x="30687" y="565"/>
                  </a:lnTo>
                  <a:lnTo>
                    <a:pt x="31592" y="415"/>
                  </a:lnTo>
                  <a:lnTo>
                    <a:pt x="32534" y="302"/>
                  </a:lnTo>
                  <a:lnTo>
                    <a:pt x="33477" y="188"/>
                  </a:lnTo>
                  <a:lnTo>
                    <a:pt x="34419" y="113"/>
                  </a:lnTo>
                  <a:lnTo>
                    <a:pt x="35362" y="38"/>
                  </a:lnTo>
                  <a:lnTo>
                    <a:pt x="36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5"/>
            <p:cNvSpPr/>
            <p:nvPr/>
          </p:nvSpPr>
          <p:spPr>
            <a:xfrm>
              <a:off x="6272600" y="821825"/>
              <a:ext cx="1109275" cy="4071350"/>
            </a:xfrm>
            <a:custGeom>
              <a:avLst/>
              <a:gdLst/>
              <a:ahLst/>
              <a:cxnLst/>
              <a:rect l="l" t="t" r="r" b="b"/>
              <a:pathLst>
                <a:path w="44371" h="162854" extrusionOk="0">
                  <a:moveTo>
                    <a:pt x="1" y="0"/>
                  </a:moveTo>
                  <a:lnTo>
                    <a:pt x="981" y="38"/>
                  </a:lnTo>
                  <a:lnTo>
                    <a:pt x="1923" y="113"/>
                  </a:lnTo>
                  <a:lnTo>
                    <a:pt x="2866" y="188"/>
                  </a:lnTo>
                  <a:lnTo>
                    <a:pt x="3808" y="302"/>
                  </a:lnTo>
                  <a:lnTo>
                    <a:pt x="4713" y="415"/>
                  </a:lnTo>
                  <a:lnTo>
                    <a:pt x="5655" y="565"/>
                  </a:lnTo>
                  <a:lnTo>
                    <a:pt x="6560" y="754"/>
                  </a:lnTo>
                  <a:lnTo>
                    <a:pt x="7465" y="942"/>
                  </a:lnTo>
                  <a:lnTo>
                    <a:pt x="8370" y="1169"/>
                  </a:lnTo>
                  <a:lnTo>
                    <a:pt x="9274" y="1433"/>
                  </a:lnTo>
                  <a:lnTo>
                    <a:pt x="10141" y="1659"/>
                  </a:lnTo>
                  <a:lnTo>
                    <a:pt x="11008" y="1960"/>
                  </a:lnTo>
                  <a:lnTo>
                    <a:pt x="11875" y="2262"/>
                  </a:lnTo>
                  <a:lnTo>
                    <a:pt x="13572" y="2940"/>
                  </a:lnTo>
                  <a:lnTo>
                    <a:pt x="15231" y="3694"/>
                  </a:lnTo>
                  <a:lnTo>
                    <a:pt x="16814" y="4486"/>
                  </a:lnTo>
                  <a:lnTo>
                    <a:pt x="18397" y="5391"/>
                  </a:lnTo>
                  <a:lnTo>
                    <a:pt x="19905" y="6371"/>
                  </a:lnTo>
                  <a:lnTo>
                    <a:pt x="21375" y="7389"/>
                  </a:lnTo>
                  <a:lnTo>
                    <a:pt x="22770" y="8520"/>
                  </a:lnTo>
                  <a:lnTo>
                    <a:pt x="24127" y="9688"/>
                  </a:lnTo>
                  <a:lnTo>
                    <a:pt x="25409" y="10932"/>
                  </a:lnTo>
                  <a:lnTo>
                    <a:pt x="26653" y="12214"/>
                  </a:lnTo>
                  <a:lnTo>
                    <a:pt x="27822" y="13571"/>
                  </a:lnTo>
                  <a:lnTo>
                    <a:pt x="28915" y="14966"/>
                  </a:lnTo>
                  <a:lnTo>
                    <a:pt x="29970" y="16436"/>
                  </a:lnTo>
                  <a:lnTo>
                    <a:pt x="30951" y="17944"/>
                  </a:lnTo>
                  <a:lnTo>
                    <a:pt x="31818" y="19527"/>
                  </a:lnTo>
                  <a:lnTo>
                    <a:pt x="32647" y="21111"/>
                  </a:lnTo>
                  <a:lnTo>
                    <a:pt x="33401" y="22769"/>
                  </a:lnTo>
                  <a:lnTo>
                    <a:pt x="34079" y="24466"/>
                  </a:lnTo>
                  <a:lnTo>
                    <a:pt x="34381" y="25333"/>
                  </a:lnTo>
                  <a:lnTo>
                    <a:pt x="34645" y="26200"/>
                  </a:lnTo>
                  <a:lnTo>
                    <a:pt x="34909" y="27067"/>
                  </a:lnTo>
                  <a:lnTo>
                    <a:pt x="35173" y="27972"/>
                  </a:lnTo>
                  <a:lnTo>
                    <a:pt x="35399" y="28876"/>
                  </a:lnTo>
                  <a:lnTo>
                    <a:pt x="35587" y="29781"/>
                  </a:lnTo>
                  <a:lnTo>
                    <a:pt x="35738" y="30686"/>
                  </a:lnTo>
                  <a:lnTo>
                    <a:pt x="35889" y="31591"/>
                  </a:lnTo>
                  <a:lnTo>
                    <a:pt x="36040" y="32533"/>
                  </a:lnTo>
                  <a:lnTo>
                    <a:pt x="36153" y="33476"/>
                  </a:lnTo>
                  <a:lnTo>
                    <a:pt x="36228" y="34418"/>
                  </a:lnTo>
                  <a:lnTo>
                    <a:pt x="36304" y="35360"/>
                  </a:lnTo>
                  <a:lnTo>
                    <a:pt x="36341" y="36303"/>
                  </a:lnTo>
                  <a:lnTo>
                    <a:pt x="36341" y="37283"/>
                  </a:lnTo>
                  <a:lnTo>
                    <a:pt x="36341" y="125571"/>
                  </a:lnTo>
                  <a:lnTo>
                    <a:pt x="36341" y="126551"/>
                  </a:lnTo>
                  <a:lnTo>
                    <a:pt x="36304" y="127494"/>
                  </a:lnTo>
                  <a:lnTo>
                    <a:pt x="36228" y="128436"/>
                  </a:lnTo>
                  <a:lnTo>
                    <a:pt x="36153" y="129378"/>
                  </a:lnTo>
                  <a:lnTo>
                    <a:pt x="36040" y="130321"/>
                  </a:lnTo>
                  <a:lnTo>
                    <a:pt x="35889" y="131263"/>
                  </a:lnTo>
                  <a:lnTo>
                    <a:pt x="35738" y="132168"/>
                  </a:lnTo>
                  <a:lnTo>
                    <a:pt x="35587" y="133073"/>
                  </a:lnTo>
                  <a:lnTo>
                    <a:pt x="35399" y="133978"/>
                  </a:lnTo>
                  <a:lnTo>
                    <a:pt x="35173" y="134882"/>
                  </a:lnTo>
                  <a:lnTo>
                    <a:pt x="34909" y="135787"/>
                  </a:lnTo>
                  <a:lnTo>
                    <a:pt x="34645" y="136654"/>
                  </a:lnTo>
                  <a:lnTo>
                    <a:pt x="34381" y="137521"/>
                  </a:lnTo>
                  <a:lnTo>
                    <a:pt x="34079" y="138388"/>
                  </a:lnTo>
                  <a:lnTo>
                    <a:pt x="33401" y="140085"/>
                  </a:lnTo>
                  <a:lnTo>
                    <a:pt x="32647" y="141743"/>
                  </a:lnTo>
                  <a:lnTo>
                    <a:pt x="31818" y="143327"/>
                  </a:lnTo>
                  <a:lnTo>
                    <a:pt x="30951" y="144910"/>
                  </a:lnTo>
                  <a:lnTo>
                    <a:pt x="29970" y="146418"/>
                  </a:lnTo>
                  <a:lnTo>
                    <a:pt x="28915" y="147888"/>
                  </a:lnTo>
                  <a:lnTo>
                    <a:pt x="27822" y="149283"/>
                  </a:lnTo>
                  <a:lnTo>
                    <a:pt x="26653" y="150640"/>
                  </a:lnTo>
                  <a:lnTo>
                    <a:pt x="25409" y="151922"/>
                  </a:lnTo>
                  <a:lnTo>
                    <a:pt x="24127" y="153166"/>
                  </a:lnTo>
                  <a:lnTo>
                    <a:pt x="22770" y="154334"/>
                  </a:lnTo>
                  <a:lnTo>
                    <a:pt x="21375" y="155465"/>
                  </a:lnTo>
                  <a:lnTo>
                    <a:pt x="19905" y="156483"/>
                  </a:lnTo>
                  <a:lnTo>
                    <a:pt x="18397" y="157463"/>
                  </a:lnTo>
                  <a:lnTo>
                    <a:pt x="16814" y="158368"/>
                  </a:lnTo>
                  <a:lnTo>
                    <a:pt x="15231" y="159160"/>
                  </a:lnTo>
                  <a:lnTo>
                    <a:pt x="13572" y="159914"/>
                  </a:lnTo>
                  <a:lnTo>
                    <a:pt x="11875" y="160592"/>
                  </a:lnTo>
                  <a:lnTo>
                    <a:pt x="11008" y="160894"/>
                  </a:lnTo>
                  <a:lnTo>
                    <a:pt x="10141" y="161195"/>
                  </a:lnTo>
                  <a:lnTo>
                    <a:pt x="9274" y="161421"/>
                  </a:lnTo>
                  <a:lnTo>
                    <a:pt x="8370" y="161685"/>
                  </a:lnTo>
                  <a:lnTo>
                    <a:pt x="7465" y="161912"/>
                  </a:lnTo>
                  <a:lnTo>
                    <a:pt x="6560" y="162100"/>
                  </a:lnTo>
                  <a:lnTo>
                    <a:pt x="5655" y="162289"/>
                  </a:lnTo>
                  <a:lnTo>
                    <a:pt x="4713" y="162439"/>
                  </a:lnTo>
                  <a:lnTo>
                    <a:pt x="3808" y="162552"/>
                  </a:lnTo>
                  <a:lnTo>
                    <a:pt x="2866" y="162666"/>
                  </a:lnTo>
                  <a:lnTo>
                    <a:pt x="1923" y="162741"/>
                  </a:lnTo>
                  <a:lnTo>
                    <a:pt x="981" y="162816"/>
                  </a:lnTo>
                  <a:lnTo>
                    <a:pt x="1" y="162854"/>
                  </a:lnTo>
                  <a:lnTo>
                    <a:pt x="44371" y="162854"/>
                  </a:lnTo>
                  <a:lnTo>
                    <a:pt x="443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19" name="Google Shape;319;p45"/>
          <p:cNvGraphicFramePr/>
          <p:nvPr/>
        </p:nvGraphicFramePr>
        <p:xfrm>
          <a:off x="1753600" y="3243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{5EFC3323-08FD-40E4-86C8-7C3F005A98D9}</a:tableStyleId>
              </a:tblPr>
              <a:tblGrid>
                <a:gridCol w="1552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Fee Type</a:t>
                      </a:r>
                      <a:endParaRPr sz="1200" b="1"/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Amount (AUD)</a:t>
                      </a:r>
                      <a:endParaRPr sz="1200" b="1"/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Mooring Fee (2 nights)</a:t>
                      </a:r>
                      <a:endParaRPr sz="1200"/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$112.00</a:t>
                      </a:r>
                      <a:endParaRPr sz="1200"/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Environmental Levy</a:t>
                      </a:r>
                      <a:endParaRPr sz="1200"/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$192.32</a:t>
                      </a:r>
                      <a:endParaRPr sz="1200"/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Admin Fee (one-off)</a:t>
                      </a:r>
                      <a:endParaRPr sz="1200"/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$51.00</a:t>
                      </a:r>
                      <a:endParaRPr sz="1200"/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Biosecurity Fee</a:t>
                      </a:r>
                      <a:endParaRPr sz="1200"/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$98.00</a:t>
                      </a:r>
                      <a:endParaRPr sz="1200"/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Total</a:t>
                      </a:r>
                      <a:endParaRPr sz="1200" b="1"/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$453.32</a:t>
                      </a:r>
                      <a:endParaRPr sz="1200" b="1"/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0" name="Google Shape;320;p45"/>
          <p:cNvSpPr txBox="1"/>
          <p:nvPr/>
        </p:nvSpPr>
        <p:spPr>
          <a:xfrm>
            <a:off x="228600" y="914175"/>
            <a:ext cx="3759300" cy="26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You </a:t>
            </a:r>
            <a:r>
              <a:rPr lang="en" sz="1200" b="1"/>
              <a:t>must book a mooring in advance</a:t>
            </a:r>
            <a:r>
              <a:rPr lang="en" sz="1200"/>
              <a:t>. </a:t>
            </a:r>
            <a:r>
              <a:rPr lang="en" sz="1200" b="1"/>
              <a:t>Anchoring is not permitted</a:t>
            </a:r>
            <a:r>
              <a:rPr lang="en" sz="1200"/>
              <a:t> in the lagoon due to the fragile coral reef system, and </a:t>
            </a:r>
            <a:r>
              <a:rPr lang="en" sz="1200" b="1"/>
              <a:t>entry is only possible at high tide</a:t>
            </a:r>
            <a:r>
              <a:rPr lang="en" sz="1200"/>
              <a:t>.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And it’s not cheap — the cost breakdown for a 2-night stay: Payment is required in advance , and you’ll need to confirm your ETA before departure.</a:t>
            </a:r>
            <a:endParaRPr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6"/>
          <p:cNvSpPr txBox="1"/>
          <p:nvPr/>
        </p:nvSpPr>
        <p:spPr>
          <a:xfrm>
            <a:off x="5251975" y="1506900"/>
            <a:ext cx="37851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rPr>
              <a:t>Let’s connect! </a:t>
            </a:r>
            <a:endParaRPr sz="3900" b="1"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326" name="Google Shape;326;p46"/>
          <p:cNvSpPr/>
          <p:nvPr/>
        </p:nvSpPr>
        <p:spPr>
          <a:xfrm>
            <a:off x="5356125" y="2338225"/>
            <a:ext cx="461700" cy="324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facad Flux"/>
              <a:ea typeface="Afacad Flux"/>
              <a:cs typeface="Afacad Flux"/>
              <a:sym typeface="Afacad Flux"/>
            </a:endParaRPr>
          </a:p>
        </p:txBody>
      </p:sp>
      <p:pic>
        <p:nvPicPr>
          <p:cNvPr id="327" name="Google Shape;327;p46" descr="3D cartoon hand with a thumbs up gesture. "/>
          <p:cNvPicPr preferRelativeResize="0"/>
          <p:nvPr/>
        </p:nvPicPr>
        <p:blipFill rotWithShape="1">
          <a:blip r:embed="rId3">
            <a:alphaModFix/>
          </a:blip>
          <a:srcRect l="35115" t="26866" r="32292" b="22479"/>
          <a:stretch/>
        </p:blipFill>
        <p:spPr>
          <a:xfrm>
            <a:off x="5401096" y="2291002"/>
            <a:ext cx="371748" cy="37122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6"/>
          <p:cNvSpPr/>
          <p:nvPr/>
        </p:nvSpPr>
        <p:spPr>
          <a:xfrm>
            <a:off x="5344425" y="2778917"/>
            <a:ext cx="3540300" cy="1858500"/>
          </a:xfrm>
          <a:prstGeom prst="roundRect">
            <a:avLst>
              <a:gd name="adj" fmla="val 11492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228600" rIns="182875" bIns="91425" anchor="t" anchorCtr="0">
            <a:noAutofit/>
          </a:bodyPr>
          <a:lstStyle/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rPr>
              <a:t>Share your contact information. </a:t>
            </a:r>
            <a:endParaRPr sz="1600">
              <a:solidFill>
                <a:schemeClr val="lt1"/>
              </a:solidFill>
              <a:latin typeface="Afacad Flux SemiBold"/>
              <a:ea typeface="Afacad Flux SemiBold"/>
              <a:cs typeface="Afacad Flux SemiBold"/>
              <a:sym typeface="Afacad Flux SemiBold"/>
            </a:endParaRP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  <a:p>
            <a:pPr marL="571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facad Flux"/>
                <a:ea typeface="Afacad Flux"/>
                <a:cs typeface="Afacad Flux"/>
                <a:sym typeface="Afacad Flux"/>
              </a:rPr>
              <a:t>This can be your work email, your LinkedIn profile, your phone number – wherever you want team members to reach out. </a:t>
            </a:r>
            <a:endParaRPr>
              <a:solidFill>
                <a:schemeClr val="lt1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pic>
        <p:nvPicPr>
          <p:cNvPr id="329" name="Google Shape;329;p46" title="IMG_0940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-510" t="36795" r="510" b="21017"/>
          <a:stretch/>
        </p:blipFill>
        <p:spPr>
          <a:xfrm>
            <a:off x="0" y="0"/>
            <a:ext cx="9144000" cy="51435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7"/>
          <p:cNvSpPr/>
          <p:nvPr/>
        </p:nvSpPr>
        <p:spPr>
          <a:xfrm>
            <a:off x="246925" y="2337950"/>
            <a:ext cx="3776100" cy="2345700"/>
          </a:xfrm>
          <a:prstGeom prst="roundRect">
            <a:avLst>
              <a:gd name="adj" fmla="val 812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000">
              <a:solidFill>
                <a:schemeClr val="lt1"/>
              </a:solidFill>
              <a:latin typeface="Afacad Flux Medium"/>
              <a:ea typeface="Afacad Flux Medium"/>
              <a:cs typeface="Afacad Flux Medium"/>
              <a:sym typeface="Afacad Flux Medium"/>
            </a:endParaRPr>
          </a:p>
        </p:txBody>
      </p:sp>
      <p:sp>
        <p:nvSpPr>
          <p:cNvPr id="335" name="Google Shape;335;p47"/>
          <p:cNvSpPr txBox="1">
            <a:spLocks noGrp="1"/>
          </p:cNvSpPr>
          <p:nvPr>
            <p:ph type="title"/>
          </p:nvPr>
        </p:nvSpPr>
        <p:spPr>
          <a:xfrm>
            <a:off x="228604" y="228600"/>
            <a:ext cx="3682200" cy="12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/>
              <a:t>Fuel/Petrol Access on the Island</a:t>
            </a:r>
            <a:endParaRPr/>
          </a:p>
        </p:txBody>
      </p:sp>
      <p:sp>
        <p:nvSpPr>
          <p:cNvPr id="336" name="Google Shape;336;p47"/>
          <p:cNvSpPr/>
          <p:nvPr/>
        </p:nvSpPr>
        <p:spPr>
          <a:xfrm>
            <a:off x="7509033" y="4129414"/>
            <a:ext cx="1183200" cy="324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" sz="1200">
                <a:solidFill>
                  <a:schemeClr val="lt1"/>
                </a:solidFill>
                <a:latin typeface="Afacad Flux Medium"/>
                <a:ea typeface="Afacad Flux Medium"/>
                <a:cs typeface="Afacad Flux Medium"/>
                <a:sym typeface="Afacad Flux Medium"/>
              </a:rPr>
              <a:t>They/Them</a:t>
            </a:r>
            <a:endParaRPr sz="1200">
              <a:solidFill>
                <a:schemeClr val="lt1"/>
              </a:solidFill>
              <a:latin typeface="Afacad Flux Medium"/>
              <a:ea typeface="Afacad Flux Medium"/>
              <a:cs typeface="Afacad Flux Medium"/>
              <a:sym typeface="Afacad Flux Medium"/>
            </a:endParaRPr>
          </a:p>
        </p:txBody>
      </p:sp>
      <p:sp>
        <p:nvSpPr>
          <p:cNvPr id="337" name="Google Shape;337;p47"/>
          <p:cNvSpPr txBox="1">
            <a:spLocks noGrp="1"/>
          </p:cNvSpPr>
          <p:nvPr>
            <p:ph type="body" idx="1"/>
          </p:nvPr>
        </p:nvSpPr>
        <p:spPr>
          <a:xfrm>
            <a:off x="246925" y="2289850"/>
            <a:ext cx="3776100" cy="2379600"/>
          </a:xfrm>
          <a:prstGeom prst="rect">
            <a:avLst/>
          </a:prstGeom>
        </p:spPr>
        <p:txBody>
          <a:bodyPr spcFirstLastPara="1" wrap="square" lIns="182875" tIns="182875" rIns="182875" bIns="1828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rial"/>
                <a:ea typeface="Arial"/>
                <a:cs typeface="Arial"/>
                <a:sym typeface="Arial"/>
              </a:rPr>
              <a:t>Fuel access is… a bit rustic. It involves a trip in the back of the truck up to the depot.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300">
                <a:latin typeface="Arial"/>
                <a:ea typeface="Arial"/>
                <a:cs typeface="Arial"/>
                <a:sym typeface="Arial"/>
              </a:rPr>
              <a:t>Expect to transfer fuel by </a:t>
            </a:r>
            <a:r>
              <a:rPr lang="en" sz="1300" b="1">
                <a:latin typeface="Arial"/>
                <a:ea typeface="Arial"/>
                <a:cs typeface="Arial"/>
                <a:sym typeface="Arial"/>
              </a:rPr>
              <a:t>jerry can</a:t>
            </a:r>
            <a:r>
              <a:rPr lang="en" sz="1300">
                <a:latin typeface="Arial"/>
                <a:ea typeface="Arial"/>
                <a:cs typeface="Arial"/>
                <a:sym typeface="Arial"/>
              </a:rPr>
              <a:t>, and check in advance about operating hours and payment methods — supplies are limited and can be expensive.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38" name="Google Shape;338;p47" title="IMG_1051.jpeg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13109" b="13116"/>
          <a:stretch/>
        </p:blipFill>
        <p:spPr>
          <a:xfrm>
            <a:off x="4618950" y="457200"/>
            <a:ext cx="4296600" cy="42264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8"/>
          <p:cNvSpPr txBox="1">
            <a:spLocks noGrp="1"/>
          </p:cNvSpPr>
          <p:nvPr>
            <p:ph type="title"/>
          </p:nvPr>
        </p:nvSpPr>
        <p:spPr>
          <a:xfrm>
            <a:off x="137160" y="228600"/>
            <a:ext cx="64803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Hydrovane </a:t>
            </a:r>
            <a:endParaRPr/>
          </a:p>
        </p:txBody>
      </p:sp>
      <p:pic>
        <p:nvPicPr>
          <p:cNvPr id="344" name="Google Shape;344;p48" title="PHOTO-2025-05-19-19-24-37.jpg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19139" r="19139"/>
          <a:stretch/>
        </p:blipFill>
        <p:spPr>
          <a:xfrm>
            <a:off x="2040400" y="1186575"/>
            <a:ext cx="1568400" cy="3495000"/>
          </a:xfrm>
          <a:prstGeom prst="roundRect">
            <a:avLst>
              <a:gd name="adj" fmla="val 16667"/>
            </a:avLst>
          </a:prstGeom>
        </p:spPr>
      </p:pic>
      <p:pic>
        <p:nvPicPr>
          <p:cNvPr id="345" name="Google Shape;345;p48" title="IMG_5940.PNG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t="26514" b="26514"/>
          <a:stretch/>
        </p:blipFill>
        <p:spPr>
          <a:xfrm>
            <a:off x="3759350" y="1186575"/>
            <a:ext cx="3437100" cy="3495000"/>
          </a:xfrm>
          <a:prstGeom prst="roundRect">
            <a:avLst>
              <a:gd name="adj" fmla="val 16667"/>
            </a:avLst>
          </a:prstGeom>
        </p:spPr>
      </p:pic>
      <p:pic>
        <p:nvPicPr>
          <p:cNvPr id="346" name="Google Shape;346;p48" title="IMG_5941.PNG"/>
          <p:cNvPicPr preferRelativeResize="0">
            <a:picLocks noGrp="1"/>
          </p:cNvPicPr>
          <p:nvPr>
            <p:ph type="pic" idx="6"/>
          </p:nvPr>
        </p:nvPicPr>
        <p:blipFill rotWithShape="1">
          <a:blip r:embed="rId5">
            <a:alphaModFix/>
          </a:blip>
          <a:srcRect l="1428" r="1418"/>
          <a:stretch/>
        </p:blipFill>
        <p:spPr>
          <a:xfrm>
            <a:off x="7347000" y="1186575"/>
            <a:ext cx="1568400" cy="3495000"/>
          </a:xfrm>
          <a:prstGeom prst="roundRect">
            <a:avLst>
              <a:gd name="adj" fmla="val 16667"/>
            </a:avLst>
          </a:prstGeom>
        </p:spPr>
      </p:pic>
      <p:pic>
        <p:nvPicPr>
          <p:cNvPr id="347" name="Google Shape;347;p48" title="IMG_5942.PNG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 l="26001" t="20637" r="16940" b="20631"/>
          <a:stretch/>
        </p:blipFill>
        <p:spPr>
          <a:xfrm>
            <a:off x="228600" y="1186575"/>
            <a:ext cx="1568400" cy="34950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9" title="7e43e34b-de4b-4205-b095-11e14d2bffda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8906" b="28906"/>
          <a:stretch/>
        </p:blipFill>
        <p:spPr>
          <a:xfrm>
            <a:off x="0" y="0"/>
            <a:ext cx="9144003" cy="5143500"/>
          </a:xfrm>
          <a:prstGeom prst="rect">
            <a:avLst/>
          </a:prstGeom>
        </p:spPr>
      </p:pic>
      <p:sp>
        <p:nvSpPr>
          <p:cNvPr id="353" name="Google Shape;353;p49"/>
          <p:cNvSpPr txBox="1">
            <a:spLocks noGrp="1"/>
          </p:cNvSpPr>
          <p:nvPr>
            <p:ph type="title"/>
          </p:nvPr>
        </p:nvSpPr>
        <p:spPr>
          <a:xfrm>
            <a:off x="228600" y="251551"/>
            <a:ext cx="6665700" cy="1723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Sailing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Passage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0"/>
          <p:cNvSpPr txBox="1">
            <a:spLocks noGrp="1"/>
          </p:cNvSpPr>
          <p:nvPr>
            <p:ph type="title"/>
          </p:nvPr>
        </p:nvSpPr>
        <p:spPr>
          <a:xfrm>
            <a:off x="322510" y="267900"/>
            <a:ext cx="6480300" cy="3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>
                <a:latin typeface="Arial"/>
                <a:ea typeface="Arial"/>
                <a:cs typeface="Arial"/>
                <a:sym typeface="Arial"/>
              </a:rPr>
              <a:t>Weather windows, routing, and lessons learned from the crossing.</a:t>
            </a:r>
            <a:endParaRPr sz="4100"/>
          </a:p>
        </p:txBody>
      </p:sp>
      <p:pic>
        <p:nvPicPr>
          <p:cNvPr id="359" name="Google Shape;359;p50" title="IMG_0840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401" b="12393"/>
          <a:stretch/>
        </p:blipFill>
        <p:spPr>
          <a:xfrm>
            <a:off x="228700" y="1186575"/>
            <a:ext cx="1655100" cy="1659600"/>
          </a:xfrm>
          <a:prstGeom prst="teardrop">
            <a:avLst>
              <a:gd name="adj" fmla="val 100000"/>
            </a:avLst>
          </a:prstGeom>
        </p:spPr>
      </p:pic>
      <p:pic>
        <p:nvPicPr>
          <p:cNvPr id="360" name="Google Shape;360;p50" title="f7add204-13cf-48ed-bd3b-7ff9faae423b 2.JP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2401" b="12393"/>
          <a:stretch/>
        </p:blipFill>
        <p:spPr>
          <a:xfrm>
            <a:off x="228600" y="3022029"/>
            <a:ext cx="1655100" cy="1659600"/>
          </a:xfrm>
          <a:prstGeom prst="roundRect">
            <a:avLst>
              <a:gd name="adj" fmla="val 16667"/>
            </a:avLst>
          </a:prstGeom>
        </p:spPr>
      </p:pic>
      <p:pic>
        <p:nvPicPr>
          <p:cNvPr id="361" name="Google Shape;361;p50" title="IMG_0859.jpeg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20080" r="20086"/>
          <a:stretch/>
        </p:blipFill>
        <p:spPr>
          <a:xfrm>
            <a:off x="2040400" y="1186575"/>
            <a:ext cx="1568400" cy="3495000"/>
          </a:xfrm>
          <a:prstGeom prst="roundRect">
            <a:avLst>
              <a:gd name="adj" fmla="val 16667"/>
            </a:avLst>
          </a:prstGeom>
        </p:spPr>
      </p:pic>
      <p:pic>
        <p:nvPicPr>
          <p:cNvPr id="362" name="Google Shape;362;p50" title="IMG_0866.jpeg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t="11866" b="11866"/>
          <a:stretch/>
        </p:blipFill>
        <p:spPr>
          <a:xfrm>
            <a:off x="3759350" y="1186575"/>
            <a:ext cx="3437100" cy="3495000"/>
          </a:xfrm>
          <a:prstGeom prst="roundRect">
            <a:avLst>
              <a:gd name="adj" fmla="val 16667"/>
            </a:avLst>
          </a:prstGeom>
        </p:spPr>
      </p:pic>
      <p:pic>
        <p:nvPicPr>
          <p:cNvPr id="363" name="Google Shape;363;p50" title="IMG_0929.jpeg"/>
          <p:cNvPicPr preferRelativeResize="0">
            <a:picLocks noGrp="1"/>
          </p:cNvPicPr>
          <p:nvPr>
            <p:ph type="pic" idx="6"/>
          </p:nvPr>
        </p:nvPicPr>
        <p:blipFill rotWithShape="1">
          <a:blip r:embed="rId7">
            <a:alphaModFix/>
          </a:blip>
          <a:srcRect l="20080" r="20086"/>
          <a:stretch/>
        </p:blipFill>
        <p:spPr>
          <a:xfrm>
            <a:off x="7347000" y="1186575"/>
            <a:ext cx="1568400" cy="34950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layroom">
  <a:themeElements>
    <a:clrScheme name="Simple Light">
      <a:dk1>
        <a:srgbClr val="EEEEEE"/>
      </a:dk1>
      <a:lt1>
        <a:srgbClr val="000000"/>
      </a:lt1>
      <a:dk2>
        <a:srgbClr val="FFFFFA"/>
      </a:dk2>
      <a:lt2>
        <a:srgbClr val="BC84EE"/>
      </a:lt2>
      <a:accent1>
        <a:srgbClr val="C9F65B"/>
      </a:accent1>
      <a:accent2>
        <a:srgbClr val="FF823A"/>
      </a:accent2>
      <a:accent3>
        <a:srgbClr val="E8D1FF"/>
      </a:accent3>
      <a:accent4>
        <a:srgbClr val="5A6E28"/>
      </a:accent4>
      <a:accent5>
        <a:srgbClr val="DCFD8B"/>
      </a:accent5>
      <a:accent6>
        <a:srgbClr val="FDD5BD"/>
      </a:accent6>
      <a:hlink>
        <a:srgbClr val="68359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a267fe3b-a032-4d1a-b250-bb537ac5bece}" enabled="1" method="Privileged" siteId="{d5c38c9b-8006-4b1e-98ae-c914dd346f4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On-screen Show (16:9)</PresentationFormat>
  <Paragraphs>48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Afacad Flux Medium</vt:lpstr>
      <vt:lpstr>Afacad Flux SemiBold</vt:lpstr>
      <vt:lpstr>Arial</vt:lpstr>
      <vt:lpstr>Afacad Flux</vt:lpstr>
      <vt:lpstr>Playroom</vt:lpstr>
      <vt:lpstr>Lorde Howe  Island</vt:lpstr>
      <vt:lpstr>Biosecurity- Before Arrival </vt:lpstr>
      <vt:lpstr>Once you arrive, your yacht will be subject to a biosecurity inspection before anyone can go ashore.</vt:lpstr>
      <vt:lpstr>Mooring Costs and Bookings</vt:lpstr>
      <vt:lpstr>PowerPoint Presentation</vt:lpstr>
      <vt:lpstr>Fuel/Petrol Access on the Island</vt:lpstr>
      <vt:lpstr>Hydrovane </vt:lpstr>
      <vt:lpstr>Sailing the Passage</vt:lpstr>
      <vt:lpstr>Weather windows, routing, and lessons learned from the crossing.</vt:lpstr>
      <vt:lpstr>Weather windows, routing, and lessons learned from the crossing.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Gerald Nicholls</dc:creator>
  <cp:lastModifiedBy>Gerald Nicholls</cp:lastModifiedBy>
  <cp:revision>1</cp:revision>
  <dcterms:modified xsi:type="dcterms:W3CDTF">2025-06-11T11:41:36Z</dcterms:modified>
</cp:coreProperties>
</file>